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9"/>
  </p:notesMasterIdLst>
  <p:sldIdLst>
    <p:sldId id="417" r:id="rId5"/>
    <p:sldId id="457" r:id="rId6"/>
    <p:sldId id="427" r:id="rId7"/>
    <p:sldId id="418" r:id="rId8"/>
    <p:sldId id="419" r:id="rId9"/>
    <p:sldId id="428" r:id="rId10"/>
    <p:sldId id="429" r:id="rId11"/>
    <p:sldId id="430" r:id="rId12"/>
    <p:sldId id="431" r:id="rId13"/>
    <p:sldId id="421" r:id="rId14"/>
    <p:sldId id="498" r:id="rId15"/>
    <p:sldId id="479" r:id="rId16"/>
    <p:sldId id="422" r:id="rId17"/>
    <p:sldId id="438"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B400"/>
    <a:srgbClr val="B7C5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F77216-D3FD-4375-BCDB-A0AD1FF72383}" v="1" dt="2023-03-21T13:21:58.2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142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aine Melanson" userId="fbfb655a-a7ee-4bd6-9441-fcdb5b2af828" providerId="ADAL" clId="{58744ACA-EC22-4307-B312-6FD08DDD5745}"/>
    <pc:docChg chg="custSel delSld modSld">
      <pc:chgData name="Elaine Melanson" userId="fbfb655a-a7ee-4bd6-9441-fcdb5b2af828" providerId="ADAL" clId="{58744ACA-EC22-4307-B312-6FD08DDD5745}" dt="2020-11-06T19:01:13.671" v="9" actId="6549"/>
      <pc:docMkLst>
        <pc:docMk/>
      </pc:docMkLst>
      <pc:sldChg chg="modSp modAnim">
        <pc:chgData name="Elaine Melanson" userId="fbfb655a-a7ee-4bd6-9441-fcdb5b2af828" providerId="ADAL" clId="{58744ACA-EC22-4307-B312-6FD08DDD5745}" dt="2020-11-06T19:01:13.671" v="9" actId="6549"/>
        <pc:sldMkLst>
          <pc:docMk/>
          <pc:sldMk cId="2996268084" sldId="431"/>
        </pc:sldMkLst>
        <pc:spChg chg="mod">
          <ac:chgData name="Elaine Melanson" userId="fbfb655a-a7ee-4bd6-9441-fcdb5b2af828" providerId="ADAL" clId="{58744ACA-EC22-4307-B312-6FD08DDD5745}" dt="2020-11-06T19:01:13.671" v="9" actId="6549"/>
          <ac:spMkLst>
            <pc:docMk/>
            <pc:sldMk cId="2996268084" sldId="431"/>
            <ac:spMk id="3" creationId="{00000000-0000-0000-0000-000000000000}"/>
          </ac:spMkLst>
        </pc:spChg>
      </pc:sldChg>
      <pc:sldChg chg="modSp del">
        <pc:chgData name="Elaine Melanson" userId="fbfb655a-a7ee-4bd6-9441-fcdb5b2af828" providerId="ADAL" clId="{58744ACA-EC22-4307-B312-6FD08DDD5745}" dt="2020-11-06T18:59:35.053" v="8" actId="2696"/>
        <pc:sldMkLst>
          <pc:docMk/>
          <pc:sldMk cId="2015870312" sldId="499"/>
        </pc:sldMkLst>
        <pc:spChg chg="mod">
          <ac:chgData name="Elaine Melanson" userId="fbfb655a-a7ee-4bd6-9441-fcdb5b2af828" providerId="ADAL" clId="{58744ACA-EC22-4307-B312-6FD08DDD5745}" dt="2020-11-06T18:59:08.566" v="6" actId="1076"/>
          <ac:spMkLst>
            <pc:docMk/>
            <pc:sldMk cId="2015870312" sldId="499"/>
            <ac:spMk id="3" creationId="{00000000-0000-0000-0000-000000000000}"/>
          </ac:spMkLst>
        </pc:spChg>
        <pc:picChg chg="mod">
          <ac:chgData name="Elaine Melanson" userId="fbfb655a-a7ee-4bd6-9441-fcdb5b2af828" providerId="ADAL" clId="{58744ACA-EC22-4307-B312-6FD08DDD5745}" dt="2020-11-06T18:59:16.654" v="7" actId="1076"/>
          <ac:picMkLst>
            <pc:docMk/>
            <pc:sldMk cId="2015870312" sldId="499"/>
            <ac:picMk id="6" creationId="{A3076233-6565-4B31-AFD2-F895F7D07367}"/>
          </ac:picMkLst>
        </pc:picChg>
      </pc:sldChg>
    </pc:docChg>
  </pc:docChgLst>
  <pc:docChgLst>
    <pc:chgData name="Elaine Melanson" userId="S::emelanson@pembinatrails.ca::fbfb655a-a7ee-4bd6-9441-fcdb5b2af828" providerId="AD" clId="Web-{4FCE6E87-118A-FEB6-B3DE-6632F055F602}"/>
    <pc:docChg chg="modSld">
      <pc:chgData name="Elaine Melanson" userId="S::emelanson@pembinatrails.ca::fbfb655a-a7ee-4bd6-9441-fcdb5b2af828" providerId="AD" clId="Web-{4FCE6E87-118A-FEB6-B3DE-6632F055F602}" dt="2020-11-13T04:30:30.069" v="146" actId="14100"/>
      <pc:docMkLst>
        <pc:docMk/>
      </pc:docMkLst>
      <pc:sldChg chg="modSp">
        <pc:chgData name="Elaine Melanson" userId="S::emelanson@pembinatrails.ca::fbfb655a-a7ee-4bd6-9441-fcdb5b2af828" providerId="AD" clId="Web-{4FCE6E87-118A-FEB6-B3DE-6632F055F602}" dt="2020-11-13T04:30:30.069" v="146" actId="14100"/>
        <pc:sldMkLst>
          <pc:docMk/>
          <pc:sldMk cId="782621898" sldId="438"/>
        </pc:sldMkLst>
        <pc:spChg chg="mod">
          <ac:chgData name="Elaine Melanson" userId="S::emelanson@pembinatrails.ca::fbfb655a-a7ee-4bd6-9441-fcdb5b2af828" providerId="AD" clId="Web-{4FCE6E87-118A-FEB6-B3DE-6632F055F602}" dt="2020-11-13T04:30:30.069" v="146" actId="14100"/>
          <ac:spMkLst>
            <pc:docMk/>
            <pc:sldMk cId="782621898" sldId="438"/>
            <ac:spMk id="3" creationId="{00000000-0000-0000-0000-000000000000}"/>
          </ac:spMkLst>
        </pc:spChg>
      </pc:sldChg>
    </pc:docChg>
  </pc:docChgLst>
  <pc:docChgLst>
    <pc:chgData name="Elaine Melanson" userId="fbfb655a-a7ee-4bd6-9441-fcdb5b2af828" providerId="ADAL" clId="{8A9CAB9D-28F5-4C35-B1BC-F85891778174}"/>
    <pc:docChg chg="undo custSel mod addSld delSld modSld">
      <pc:chgData name="Elaine Melanson" userId="fbfb655a-a7ee-4bd6-9441-fcdb5b2af828" providerId="ADAL" clId="{8A9CAB9D-28F5-4C35-B1BC-F85891778174}" dt="2020-11-04T05:24:53.192" v="646" actId="179"/>
      <pc:docMkLst>
        <pc:docMk/>
      </pc:docMkLst>
      <pc:sldChg chg="del">
        <pc:chgData name="Elaine Melanson" userId="fbfb655a-a7ee-4bd6-9441-fcdb5b2af828" providerId="ADAL" clId="{8A9CAB9D-28F5-4C35-B1BC-F85891778174}" dt="2020-11-04T04:31:58.282" v="15" actId="2696"/>
        <pc:sldMkLst>
          <pc:docMk/>
          <pc:sldMk cId="3588865734" sldId="279"/>
        </pc:sldMkLst>
      </pc:sldChg>
      <pc:sldChg chg="del">
        <pc:chgData name="Elaine Melanson" userId="fbfb655a-a7ee-4bd6-9441-fcdb5b2af828" providerId="ADAL" clId="{8A9CAB9D-28F5-4C35-B1BC-F85891778174}" dt="2020-11-04T04:31:58.210" v="10" actId="2696"/>
        <pc:sldMkLst>
          <pc:docMk/>
          <pc:sldMk cId="847953201" sldId="287"/>
        </pc:sldMkLst>
      </pc:sldChg>
      <pc:sldChg chg="del">
        <pc:chgData name="Elaine Melanson" userId="fbfb655a-a7ee-4bd6-9441-fcdb5b2af828" providerId="ADAL" clId="{8A9CAB9D-28F5-4C35-B1BC-F85891778174}" dt="2020-11-04T04:31:58.226" v="11" actId="2696"/>
        <pc:sldMkLst>
          <pc:docMk/>
          <pc:sldMk cId="4075910066" sldId="288"/>
        </pc:sldMkLst>
      </pc:sldChg>
      <pc:sldChg chg="del">
        <pc:chgData name="Elaine Melanson" userId="fbfb655a-a7ee-4bd6-9441-fcdb5b2af828" providerId="ADAL" clId="{8A9CAB9D-28F5-4C35-B1BC-F85891778174}" dt="2020-11-04T04:31:58.234" v="12" actId="2696"/>
        <pc:sldMkLst>
          <pc:docMk/>
          <pc:sldMk cId="2220156044" sldId="290"/>
        </pc:sldMkLst>
      </pc:sldChg>
      <pc:sldChg chg="del">
        <pc:chgData name="Elaine Melanson" userId="fbfb655a-a7ee-4bd6-9441-fcdb5b2af828" providerId="ADAL" clId="{8A9CAB9D-28F5-4C35-B1BC-F85891778174}" dt="2020-11-04T04:31:58.801" v="47" actId="2696"/>
        <pc:sldMkLst>
          <pc:docMk/>
          <pc:sldMk cId="57929730" sldId="291"/>
        </pc:sldMkLst>
      </pc:sldChg>
      <pc:sldChg chg="del">
        <pc:chgData name="Elaine Melanson" userId="fbfb655a-a7ee-4bd6-9441-fcdb5b2af828" providerId="ADAL" clId="{8A9CAB9D-28F5-4C35-B1BC-F85891778174}" dt="2020-11-04T04:31:58.450" v="28" actId="2696"/>
        <pc:sldMkLst>
          <pc:docMk/>
          <pc:sldMk cId="3757226460" sldId="292"/>
        </pc:sldMkLst>
      </pc:sldChg>
      <pc:sldChg chg="del">
        <pc:chgData name="Elaine Melanson" userId="fbfb655a-a7ee-4bd6-9441-fcdb5b2af828" providerId="ADAL" clId="{8A9CAB9D-28F5-4C35-B1BC-F85891778174}" dt="2020-11-04T04:31:58.673" v="38" actId="2696"/>
        <pc:sldMkLst>
          <pc:docMk/>
          <pc:sldMk cId="3658769766" sldId="295"/>
        </pc:sldMkLst>
      </pc:sldChg>
      <pc:sldChg chg="del">
        <pc:chgData name="Elaine Melanson" userId="fbfb655a-a7ee-4bd6-9441-fcdb5b2af828" providerId="ADAL" clId="{8A9CAB9D-28F5-4C35-B1BC-F85891778174}" dt="2020-11-04T04:31:58.697" v="40" actId="2696"/>
        <pc:sldMkLst>
          <pc:docMk/>
          <pc:sldMk cId="3235173588" sldId="296"/>
        </pc:sldMkLst>
      </pc:sldChg>
      <pc:sldChg chg="del">
        <pc:chgData name="Elaine Melanson" userId="fbfb655a-a7ee-4bd6-9441-fcdb5b2af828" providerId="ADAL" clId="{8A9CAB9D-28F5-4C35-B1BC-F85891778174}" dt="2020-11-04T04:31:58.306" v="17" actId="2696"/>
        <pc:sldMkLst>
          <pc:docMk/>
          <pc:sldMk cId="2734961589" sldId="297"/>
        </pc:sldMkLst>
      </pc:sldChg>
      <pc:sldChg chg="del">
        <pc:chgData name="Elaine Melanson" userId="fbfb655a-a7ee-4bd6-9441-fcdb5b2af828" providerId="ADAL" clId="{8A9CAB9D-28F5-4C35-B1BC-F85891778174}" dt="2020-11-04T04:31:58.322" v="18" actId="2696"/>
        <pc:sldMkLst>
          <pc:docMk/>
          <pc:sldMk cId="1664530707" sldId="298"/>
        </pc:sldMkLst>
      </pc:sldChg>
      <pc:sldChg chg="del">
        <pc:chgData name="Elaine Melanson" userId="fbfb655a-a7ee-4bd6-9441-fcdb5b2af828" providerId="ADAL" clId="{8A9CAB9D-28F5-4C35-B1BC-F85891778174}" dt="2020-11-04T04:31:58.521" v="33" actId="2696"/>
        <pc:sldMkLst>
          <pc:docMk/>
          <pc:sldMk cId="2267198886" sldId="299"/>
        </pc:sldMkLst>
      </pc:sldChg>
      <pc:sldChg chg="del">
        <pc:chgData name="Elaine Melanson" userId="fbfb655a-a7ee-4bd6-9441-fcdb5b2af828" providerId="ADAL" clId="{8A9CAB9D-28F5-4C35-B1BC-F85891778174}" dt="2020-11-04T04:31:58.553" v="35" actId="2696"/>
        <pc:sldMkLst>
          <pc:docMk/>
          <pc:sldMk cId="3534705516" sldId="300"/>
        </pc:sldMkLst>
      </pc:sldChg>
      <pc:sldChg chg="del">
        <pc:chgData name="Elaine Melanson" userId="fbfb655a-a7ee-4bd6-9441-fcdb5b2af828" providerId="ADAL" clId="{8A9CAB9D-28F5-4C35-B1BC-F85891778174}" dt="2020-11-04T04:31:58.537" v="34" actId="2696"/>
        <pc:sldMkLst>
          <pc:docMk/>
          <pc:sldMk cId="1592695368" sldId="301"/>
        </pc:sldMkLst>
      </pc:sldChg>
      <pc:sldChg chg="del">
        <pc:chgData name="Elaine Melanson" userId="fbfb655a-a7ee-4bd6-9441-fcdb5b2af828" providerId="ADAL" clId="{8A9CAB9D-28F5-4C35-B1BC-F85891778174}" dt="2020-11-04T04:31:58.402" v="24" actId="2696"/>
        <pc:sldMkLst>
          <pc:docMk/>
          <pc:sldMk cId="2455136672" sldId="302"/>
        </pc:sldMkLst>
      </pc:sldChg>
      <pc:sldChg chg="del">
        <pc:chgData name="Elaine Melanson" userId="fbfb655a-a7ee-4bd6-9441-fcdb5b2af828" providerId="ADAL" clId="{8A9CAB9D-28F5-4C35-B1BC-F85891778174}" dt="2020-11-04T04:31:58.426" v="26" actId="2696"/>
        <pc:sldMkLst>
          <pc:docMk/>
          <pc:sldMk cId="749087132" sldId="304"/>
        </pc:sldMkLst>
      </pc:sldChg>
      <pc:sldChg chg="del">
        <pc:chgData name="Elaine Melanson" userId="fbfb655a-a7ee-4bd6-9441-fcdb5b2af828" providerId="ADAL" clId="{8A9CAB9D-28F5-4C35-B1BC-F85891778174}" dt="2020-11-04T04:31:58.441" v="27" actId="2696"/>
        <pc:sldMkLst>
          <pc:docMk/>
          <pc:sldMk cId="879259039" sldId="305"/>
        </pc:sldMkLst>
      </pc:sldChg>
      <pc:sldChg chg="del">
        <pc:chgData name="Elaine Melanson" userId="fbfb655a-a7ee-4bd6-9441-fcdb5b2af828" providerId="ADAL" clId="{8A9CAB9D-28F5-4C35-B1BC-F85891778174}" dt="2020-11-04T04:31:58.250" v="13" actId="2696"/>
        <pc:sldMkLst>
          <pc:docMk/>
          <pc:sldMk cId="1525792424" sldId="306"/>
        </pc:sldMkLst>
      </pc:sldChg>
      <pc:sldChg chg="del">
        <pc:chgData name="Elaine Melanson" userId="fbfb655a-a7ee-4bd6-9441-fcdb5b2af828" providerId="ADAL" clId="{8A9CAB9D-28F5-4C35-B1BC-F85891778174}" dt="2020-11-04T04:31:58.465" v="29" actId="2696"/>
        <pc:sldMkLst>
          <pc:docMk/>
          <pc:sldMk cId="961550881" sldId="307"/>
        </pc:sldMkLst>
      </pc:sldChg>
      <pc:sldChg chg="del">
        <pc:chgData name="Elaine Melanson" userId="fbfb655a-a7ee-4bd6-9441-fcdb5b2af828" providerId="ADAL" clId="{8A9CAB9D-28F5-4C35-B1BC-F85891778174}" dt="2020-11-04T04:31:58.473" v="30" actId="2696"/>
        <pc:sldMkLst>
          <pc:docMk/>
          <pc:sldMk cId="560995821" sldId="308"/>
        </pc:sldMkLst>
      </pc:sldChg>
      <pc:sldChg chg="del">
        <pc:chgData name="Elaine Melanson" userId="fbfb655a-a7ee-4bd6-9441-fcdb5b2af828" providerId="ADAL" clId="{8A9CAB9D-28F5-4C35-B1BC-F85891778174}" dt="2020-11-04T04:31:58.489" v="31" actId="2696"/>
        <pc:sldMkLst>
          <pc:docMk/>
          <pc:sldMk cId="3383501908" sldId="309"/>
        </pc:sldMkLst>
      </pc:sldChg>
      <pc:sldChg chg="del">
        <pc:chgData name="Elaine Melanson" userId="fbfb655a-a7ee-4bd6-9441-fcdb5b2af828" providerId="ADAL" clId="{8A9CAB9D-28F5-4C35-B1BC-F85891778174}" dt="2020-11-04T04:31:58.769" v="45" actId="2696"/>
        <pc:sldMkLst>
          <pc:docMk/>
          <pc:sldMk cId="1570147425" sldId="311"/>
        </pc:sldMkLst>
      </pc:sldChg>
      <pc:sldChg chg="del">
        <pc:chgData name="Elaine Melanson" userId="fbfb655a-a7ee-4bd6-9441-fcdb5b2af828" providerId="ADAL" clId="{8A9CAB9D-28F5-4C35-B1BC-F85891778174}" dt="2020-11-04T04:31:58.785" v="46" actId="2696"/>
        <pc:sldMkLst>
          <pc:docMk/>
          <pc:sldMk cId="1882716391" sldId="312"/>
        </pc:sldMkLst>
      </pc:sldChg>
      <pc:sldChg chg="del">
        <pc:chgData name="Elaine Melanson" userId="fbfb655a-a7ee-4bd6-9441-fcdb5b2af828" providerId="ADAL" clId="{8A9CAB9D-28F5-4C35-B1BC-F85891778174}" dt="2020-11-04T04:31:58.809" v="48" actId="2696"/>
        <pc:sldMkLst>
          <pc:docMk/>
          <pc:sldMk cId="2668126650" sldId="313"/>
        </pc:sldMkLst>
      </pc:sldChg>
      <pc:sldChg chg="del">
        <pc:chgData name="Elaine Melanson" userId="fbfb655a-a7ee-4bd6-9441-fcdb5b2af828" providerId="ADAL" clId="{8A9CAB9D-28F5-4C35-B1BC-F85891778174}" dt="2020-11-04T04:31:58.826" v="49" actId="2696"/>
        <pc:sldMkLst>
          <pc:docMk/>
          <pc:sldMk cId="2460644052" sldId="314"/>
        </pc:sldMkLst>
      </pc:sldChg>
      <pc:sldChg chg="del">
        <pc:chgData name="Elaine Melanson" userId="fbfb655a-a7ee-4bd6-9441-fcdb5b2af828" providerId="ADAL" clId="{8A9CAB9D-28F5-4C35-B1BC-F85891778174}" dt="2020-11-04T04:31:58.842" v="50" actId="2696"/>
        <pc:sldMkLst>
          <pc:docMk/>
          <pc:sldMk cId="2248362423" sldId="315"/>
        </pc:sldMkLst>
      </pc:sldChg>
      <pc:sldChg chg="del">
        <pc:chgData name="Elaine Melanson" userId="fbfb655a-a7ee-4bd6-9441-fcdb5b2af828" providerId="ADAL" clId="{8A9CAB9D-28F5-4C35-B1BC-F85891778174}" dt="2020-11-04T04:31:58.862" v="51" actId="2696"/>
        <pc:sldMkLst>
          <pc:docMk/>
          <pc:sldMk cId="203165170" sldId="316"/>
        </pc:sldMkLst>
      </pc:sldChg>
      <pc:sldChg chg="del">
        <pc:chgData name="Elaine Melanson" userId="fbfb655a-a7ee-4bd6-9441-fcdb5b2af828" providerId="ADAL" clId="{8A9CAB9D-28F5-4C35-B1BC-F85891778174}" dt="2020-11-04T04:31:58.505" v="32" actId="2696"/>
        <pc:sldMkLst>
          <pc:docMk/>
          <pc:sldMk cId="598592955" sldId="317"/>
        </pc:sldMkLst>
      </pc:sldChg>
      <pc:sldChg chg="del">
        <pc:chgData name="Elaine Melanson" userId="fbfb655a-a7ee-4bd6-9441-fcdb5b2af828" providerId="ADAL" clId="{8A9CAB9D-28F5-4C35-B1BC-F85891778174}" dt="2020-11-04T04:31:59.742" v="105" actId="2696"/>
        <pc:sldMkLst>
          <pc:docMk/>
          <pc:sldMk cId="2503772007" sldId="318"/>
        </pc:sldMkLst>
      </pc:sldChg>
      <pc:sldChg chg="del">
        <pc:chgData name="Elaine Melanson" userId="fbfb655a-a7ee-4bd6-9441-fcdb5b2af828" providerId="ADAL" clId="{8A9CAB9D-28F5-4C35-B1BC-F85891778174}" dt="2020-11-04T04:31:59.922" v="123" actId="2696"/>
        <pc:sldMkLst>
          <pc:docMk/>
          <pc:sldMk cId="2128769913" sldId="319"/>
        </pc:sldMkLst>
      </pc:sldChg>
      <pc:sldChg chg="del">
        <pc:chgData name="Elaine Melanson" userId="fbfb655a-a7ee-4bd6-9441-fcdb5b2af828" providerId="ADAL" clId="{8A9CAB9D-28F5-4C35-B1BC-F85891778174}" dt="2020-11-04T04:31:59.930" v="124" actId="2696"/>
        <pc:sldMkLst>
          <pc:docMk/>
          <pc:sldMk cId="2377344717" sldId="320"/>
        </pc:sldMkLst>
      </pc:sldChg>
      <pc:sldChg chg="del">
        <pc:chgData name="Elaine Melanson" userId="fbfb655a-a7ee-4bd6-9441-fcdb5b2af828" providerId="ADAL" clId="{8A9CAB9D-28F5-4C35-B1BC-F85891778174}" dt="2020-11-04T04:31:59.950" v="126" actId="2696"/>
        <pc:sldMkLst>
          <pc:docMk/>
          <pc:sldMk cId="733486005" sldId="321"/>
        </pc:sldMkLst>
      </pc:sldChg>
      <pc:sldChg chg="del">
        <pc:chgData name="Elaine Melanson" userId="fbfb655a-a7ee-4bd6-9441-fcdb5b2af828" providerId="ADAL" clId="{8A9CAB9D-28F5-4C35-B1BC-F85891778174}" dt="2020-11-04T04:31:59.958" v="127" actId="2696"/>
        <pc:sldMkLst>
          <pc:docMk/>
          <pc:sldMk cId="2819956156" sldId="322"/>
        </pc:sldMkLst>
      </pc:sldChg>
      <pc:sldChg chg="del">
        <pc:chgData name="Elaine Melanson" userId="fbfb655a-a7ee-4bd6-9441-fcdb5b2af828" providerId="ADAL" clId="{8A9CAB9D-28F5-4C35-B1BC-F85891778174}" dt="2020-11-04T04:31:59.966" v="128" actId="2696"/>
        <pc:sldMkLst>
          <pc:docMk/>
          <pc:sldMk cId="3656277162" sldId="323"/>
        </pc:sldMkLst>
      </pc:sldChg>
      <pc:sldChg chg="del">
        <pc:chgData name="Elaine Melanson" userId="fbfb655a-a7ee-4bd6-9441-fcdb5b2af828" providerId="ADAL" clId="{8A9CAB9D-28F5-4C35-B1BC-F85891778174}" dt="2020-11-04T04:31:59.998" v="131" actId="2696"/>
        <pc:sldMkLst>
          <pc:docMk/>
          <pc:sldMk cId="2353380103" sldId="324"/>
        </pc:sldMkLst>
      </pc:sldChg>
      <pc:sldChg chg="del">
        <pc:chgData name="Elaine Melanson" userId="fbfb655a-a7ee-4bd6-9441-fcdb5b2af828" providerId="ADAL" clId="{8A9CAB9D-28F5-4C35-B1BC-F85891778174}" dt="2020-11-04T04:32:00.014" v="132" actId="2696"/>
        <pc:sldMkLst>
          <pc:docMk/>
          <pc:sldMk cId="456449599" sldId="336"/>
        </pc:sldMkLst>
      </pc:sldChg>
      <pc:sldChg chg="del">
        <pc:chgData name="Elaine Melanson" userId="fbfb655a-a7ee-4bd6-9441-fcdb5b2af828" providerId="ADAL" clId="{8A9CAB9D-28F5-4C35-B1BC-F85891778174}" dt="2020-11-04T04:32:00.030" v="134" actId="2696"/>
        <pc:sldMkLst>
          <pc:docMk/>
          <pc:sldMk cId="3206779255" sldId="337"/>
        </pc:sldMkLst>
      </pc:sldChg>
      <pc:sldChg chg="del">
        <pc:chgData name="Elaine Melanson" userId="fbfb655a-a7ee-4bd6-9441-fcdb5b2af828" providerId="ADAL" clId="{8A9CAB9D-28F5-4C35-B1BC-F85891778174}" dt="2020-11-04T04:32:00.046" v="136" actId="2696"/>
        <pc:sldMkLst>
          <pc:docMk/>
          <pc:sldMk cId="1101805707" sldId="338"/>
        </pc:sldMkLst>
      </pc:sldChg>
      <pc:sldChg chg="del">
        <pc:chgData name="Elaine Melanson" userId="fbfb655a-a7ee-4bd6-9441-fcdb5b2af828" providerId="ADAL" clId="{8A9CAB9D-28F5-4C35-B1BC-F85891778174}" dt="2020-11-04T04:32:00.062" v="137" actId="2696"/>
        <pc:sldMkLst>
          <pc:docMk/>
          <pc:sldMk cId="951969001" sldId="340"/>
        </pc:sldMkLst>
      </pc:sldChg>
      <pc:sldChg chg="del">
        <pc:chgData name="Elaine Melanson" userId="fbfb655a-a7ee-4bd6-9441-fcdb5b2af828" providerId="ADAL" clId="{8A9CAB9D-28F5-4C35-B1BC-F85891778174}" dt="2020-11-04T04:32:00.070" v="138" actId="2696"/>
        <pc:sldMkLst>
          <pc:docMk/>
          <pc:sldMk cId="2150191170" sldId="341"/>
        </pc:sldMkLst>
      </pc:sldChg>
      <pc:sldChg chg="del">
        <pc:chgData name="Elaine Melanson" userId="fbfb655a-a7ee-4bd6-9441-fcdb5b2af828" providerId="ADAL" clId="{8A9CAB9D-28F5-4C35-B1BC-F85891778174}" dt="2020-11-04T04:32:00.078" v="139" actId="2696"/>
        <pc:sldMkLst>
          <pc:docMk/>
          <pc:sldMk cId="791345490" sldId="342"/>
        </pc:sldMkLst>
      </pc:sldChg>
      <pc:sldChg chg="del">
        <pc:chgData name="Elaine Melanson" userId="fbfb655a-a7ee-4bd6-9441-fcdb5b2af828" providerId="ADAL" clId="{8A9CAB9D-28F5-4C35-B1BC-F85891778174}" dt="2020-11-04T04:31:58.082" v="0" actId="2696"/>
        <pc:sldMkLst>
          <pc:docMk/>
          <pc:sldMk cId="2560925565" sldId="344"/>
        </pc:sldMkLst>
      </pc:sldChg>
      <pc:sldChg chg="del">
        <pc:chgData name="Elaine Melanson" userId="fbfb655a-a7ee-4bd6-9441-fcdb5b2af828" providerId="ADAL" clId="{8A9CAB9D-28F5-4C35-B1BC-F85891778174}" dt="2020-11-04T04:31:58.354" v="20" actId="2696"/>
        <pc:sldMkLst>
          <pc:docMk/>
          <pc:sldMk cId="2045815925" sldId="345"/>
        </pc:sldMkLst>
      </pc:sldChg>
      <pc:sldChg chg="del">
        <pc:chgData name="Elaine Melanson" userId="fbfb655a-a7ee-4bd6-9441-fcdb5b2af828" providerId="ADAL" clId="{8A9CAB9D-28F5-4C35-B1BC-F85891778174}" dt="2020-11-04T04:31:58.877" v="52" actId="2696"/>
        <pc:sldMkLst>
          <pc:docMk/>
          <pc:sldMk cId="1693499604" sldId="346"/>
        </pc:sldMkLst>
      </pc:sldChg>
      <pc:sldChg chg="del">
        <pc:chgData name="Elaine Melanson" userId="fbfb655a-a7ee-4bd6-9441-fcdb5b2af828" providerId="ADAL" clId="{8A9CAB9D-28F5-4C35-B1BC-F85891778174}" dt="2020-11-04T04:31:58.885" v="53" actId="2696"/>
        <pc:sldMkLst>
          <pc:docMk/>
          <pc:sldMk cId="1665197220" sldId="347"/>
        </pc:sldMkLst>
      </pc:sldChg>
      <pc:sldChg chg="del">
        <pc:chgData name="Elaine Melanson" userId="fbfb655a-a7ee-4bd6-9441-fcdb5b2af828" providerId="ADAL" clId="{8A9CAB9D-28F5-4C35-B1BC-F85891778174}" dt="2020-11-04T04:31:58.901" v="54" actId="2696"/>
        <pc:sldMkLst>
          <pc:docMk/>
          <pc:sldMk cId="3366682974" sldId="348"/>
        </pc:sldMkLst>
      </pc:sldChg>
      <pc:sldChg chg="del">
        <pc:chgData name="Elaine Melanson" userId="fbfb655a-a7ee-4bd6-9441-fcdb5b2af828" providerId="ADAL" clId="{8A9CAB9D-28F5-4C35-B1BC-F85891778174}" dt="2020-11-04T04:31:58.918" v="55" actId="2696"/>
        <pc:sldMkLst>
          <pc:docMk/>
          <pc:sldMk cId="2468510326" sldId="349"/>
        </pc:sldMkLst>
      </pc:sldChg>
      <pc:sldChg chg="del">
        <pc:chgData name="Elaine Melanson" userId="fbfb655a-a7ee-4bd6-9441-fcdb5b2af828" providerId="ADAL" clId="{8A9CAB9D-28F5-4C35-B1BC-F85891778174}" dt="2020-11-04T04:31:58.926" v="56" actId="2696"/>
        <pc:sldMkLst>
          <pc:docMk/>
          <pc:sldMk cId="1142642092" sldId="350"/>
        </pc:sldMkLst>
      </pc:sldChg>
      <pc:sldChg chg="del">
        <pc:chgData name="Elaine Melanson" userId="fbfb655a-a7ee-4bd6-9441-fcdb5b2af828" providerId="ADAL" clId="{8A9CAB9D-28F5-4C35-B1BC-F85891778174}" dt="2020-11-04T04:31:58.938" v="57" actId="2696"/>
        <pc:sldMkLst>
          <pc:docMk/>
          <pc:sldMk cId="834219412" sldId="351"/>
        </pc:sldMkLst>
      </pc:sldChg>
      <pc:sldChg chg="del">
        <pc:chgData name="Elaine Melanson" userId="fbfb655a-a7ee-4bd6-9441-fcdb5b2af828" providerId="ADAL" clId="{8A9CAB9D-28F5-4C35-B1BC-F85891778174}" dt="2020-11-04T04:31:58.950" v="58" actId="2696"/>
        <pc:sldMkLst>
          <pc:docMk/>
          <pc:sldMk cId="251943368" sldId="352"/>
        </pc:sldMkLst>
      </pc:sldChg>
      <pc:sldChg chg="del">
        <pc:chgData name="Elaine Melanson" userId="fbfb655a-a7ee-4bd6-9441-fcdb5b2af828" providerId="ADAL" clId="{8A9CAB9D-28F5-4C35-B1BC-F85891778174}" dt="2020-11-04T04:31:58.958" v="59" actId="2696"/>
        <pc:sldMkLst>
          <pc:docMk/>
          <pc:sldMk cId="529344887" sldId="353"/>
        </pc:sldMkLst>
      </pc:sldChg>
      <pc:sldChg chg="del">
        <pc:chgData name="Elaine Melanson" userId="fbfb655a-a7ee-4bd6-9441-fcdb5b2af828" providerId="ADAL" clId="{8A9CAB9D-28F5-4C35-B1BC-F85891778174}" dt="2020-11-04T04:31:58.990" v="60" actId="2696"/>
        <pc:sldMkLst>
          <pc:docMk/>
          <pc:sldMk cId="756831435" sldId="354"/>
        </pc:sldMkLst>
      </pc:sldChg>
      <pc:sldChg chg="del">
        <pc:chgData name="Elaine Melanson" userId="fbfb655a-a7ee-4bd6-9441-fcdb5b2af828" providerId="ADAL" clId="{8A9CAB9D-28F5-4C35-B1BC-F85891778174}" dt="2020-11-04T04:31:59.006" v="61" actId="2696"/>
        <pc:sldMkLst>
          <pc:docMk/>
          <pc:sldMk cId="961303187" sldId="355"/>
        </pc:sldMkLst>
      </pc:sldChg>
      <pc:sldChg chg="del">
        <pc:chgData name="Elaine Melanson" userId="fbfb655a-a7ee-4bd6-9441-fcdb5b2af828" providerId="ADAL" clId="{8A9CAB9D-28F5-4C35-B1BC-F85891778174}" dt="2020-11-04T04:31:59.022" v="62" actId="2696"/>
        <pc:sldMkLst>
          <pc:docMk/>
          <pc:sldMk cId="199764571" sldId="356"/>
        </pc:sldMkLst>
      </pc:sldChg>
      <pc:sldChg chg="del">
        <pc:chgData name="Elaine Melanson" userId="fbfb655a-a7ee-4bd6-9441-fcdb5b2af828" providerId="ADAL" clId="{8A9CAB9D-28F5-4C35-B1BC-F85891778174}" dt="2020-11-04T04:31:59.054" v="63" actId="2696"/>
        <pc:sldMkLst>
          <pc:docMk/>
          <pc:sldMk cId="1031388106" sldId="357"/>
        </pc:sldMkLst>
      </pc:sldChg>
      <pc:sldChg chg="del">
        <pc:chgData name="Elaine Melanson" userId="fbfb655a-a7ee-4bd6-9441-fcdb5b2af828" providerId="ADAL" clId="{8A9CAB9D-28F5-4C35-B1BC-F85891778174}" dt="2020-11-04T04:31:59.070" v="64" actId="2696"/>
        <pc:sldMkLst>
          <pc:docMk/>
          <pc:sldMk cId="4806489" sldId="358"/>
        </pc:sldMkLst>
      </pc:sldChg>
      <pc:sldChg chg="del">
        <pc:chgData name="Elaine Melanson" userId="fbfb655a-a7ee-4bd6-9441-fcdb5b2af828" providerId="ADAL" clId="{8A9CAB9D-28F5-4C35-B1BC-F85891778174}" dt="2020-11-04T04:31:59.078" v="65" actId="2696"/>
        <pc:sldMkLst>
          <pc:docMk/>
          <pc:sldMk cId="3910391336" sldId="359"/>
        </pc:sldMkLst>
      </pc:sldChg>
      <pc:sldChg chg="del">
        <pc:chgData name="Elaine Melanson" userId="fbfb655a-a7ee-4bd6-9441-fcdb5b2af828" providerId="ADAL" clId="{8A9CAB9D-28F5-4C35-B1BC-F85891778174}" dt="2020-11-04T04:31:59.102" v="66" actId="2696"/>
        <pc:sldMkLst>
          <pc:docMk/>
          <pc:sldMk cId="915504630" sldId="360"/>
        </pc:sldMkLst>
      </pc:sldChg>
      <pc:sldChg chg="del">
        <pc:chgData name="Elaine Melanson" userId="fbfb655a-a7ee-4bd6-9441-fcdb5b2af828" providerId="ADAL" clId="{8A9CAB9D-28F5-4C35-B1BC-F85891778174}" dt="2020-11-04T04:31:59.118" v="67" actId="2696"/>
        <pc:sldMkLst>
          <pc:docMk/>
          <pc:sldMk cId="873898419" sldId="361"/>
        </pc:sldMkLst>
      </pc:sldChg>
      <pc:sldChg chg="del">
        <pc:chgData name="Elaine Melanson" userId="fbfb655a-a7ee-4bd6-9441-fcdb5b2af828" providerId="ADAL" clId="{8A9CAB9D-28F5-4C35-B1BC-F85891778174}" dt="2020-11-04T04:31:59.142" v="68" actId="2696"/>
        <pc:sldMkLst>
          <pc:docMk/>
          <pc:sldMk cId="1507788850" sldId="362"/>
        </pc:sldMkLst>
      </pc:sldChg>
      <pc:sldChg chg="del">
        <pc:chgData name="Elaine Melanson" userId="fbfb655a-a7ee-4bd6-9441-fcdb5b2af828" providerId="ADAL" clId="{8A9CAB9D-28F5-4C35-B1BC-F85891778174}" dt="2020-11-04T04:31:59.174" v="70" actId="2696"/>
        <pc:sldMkLst>
          <pc:docMk/>
          <pc:sldMk cId="1997982411" sldId="363"/>
        </pc:sldMkLst>
      </pc:sldChg>
      <pc:sldChg chg="del">
        <pc:chgData name="Elaine Melanson" userId="fbfb655a-a7ee-4bd6-9441-fcdb5b2af828" providerId="ADAL" clId="{8A9CAB9D-28F5-4C35-B1BC-F85891778174}" dt="2020-11-04T04:31:59.182" v="71" actId="2696"/>
        <pc:sldMkLst>
          <pc:docMk/>
          <pc:sldMk cId="238344165" sldId="364"/>
        </pc:sldMkLst>
      </pc:sldChg>
      <pc:sldChg chg="del">
        <pc:chgData name="Elaine Melanson" userId="fbfb655a-a7ee-4bd6-9441-fcdb5b2af828" providerId="ADAL" clId="{8A9CAB9D-28F5-4C35-B1BC-F85891778174}" dt="2020-11-04T04:31:59.198" v="72" actId="2696"/>
        <pc:sldMkLst>
          <pc:docMk/>
          <pc:sldMk cId="3993550974" sldId="365"/>
        </pc:sldMkLst>
      </pc:sldChg>
      <pc:sldChg chg="del">
        <pc:chgData name="Elaine Melanson" userId="fbfb655a-a7ee-4bd6-9441-fcdb5b2af828" providerId="ADAL" clId="{8A9CAB9D-28F5-4C35-B1BC-F85891778174}" dt="2020-11-04T04:31:59.206" v="73" actId="2696"/>
        <pc:sldMkLst>
          <pc:docMk/>
          <pc:sldMk cId="2618804936" sldId="366"/>
        </pc:sldMkLst>
      </pc:sldChg>
      <pc:sldChg chg="del">
        <pc:chgData name="Elaine Melanson" userId="fbfb655a-a7ee-4bd6-9441-fcdb5b2af828" providerId="ADAL" clId="{8A9CAB9D-28F5-4C35-B1BC-F85891778174}" dt="2020-11-04T04:31:59.222" v="74" actId="2696"/>
        <pc:sldMkLst>
          <pc:docMk/>
          <pc:sldMk cId="1046097267" sldId="367"/>
        </pc:sldMkLst>
      </pc:sldChg>
      <pc:sldChg chg="del">
        <pc:chgData name="Elaine Melanson" userId="fbfb655a-a7ee-4bd6-9441-fcdb5b2af828" providerId="ADAL" clId="{8A9CAB9D-28F5-4C35-B1BC-F85891778174}" dt="2020-11-04T04:31:59.238" v="75" actId="2696"/>
        <pc:sldMkLst>
          <pc:docMk/>
          <pc:sldMk cId="4236031023" sldId="368"/>
        </pc:sldMkLst>
      </pc:sldChg>
      <pc:sldChg chg="del">
        <pc:chgData name="Elaine Melanson" userId="fbfb655a-a7ee-4bd6-9441-fcdb5b2af828" providerId="ADAL" clId="{8A9CAB9D-28F5-4C35-B1BC-F85891778174}" dt="2020-11-04T04:31:59.254" v="76" actId="2696"/>
        <pc:sldMkLst>
          <pc:docMk/>
          <pc:sldMk cId="2422471852" sldId="369"/>
        </pc:sldMkLst>
      </pc:sldChg>
      <pc:sldChg chg="del">
        <pc:chgData name="Elaine Melanson" userId="fbfb655a-a7ee-4bd6-9441-fcdb5b2af828" providerId="ADAL" clId="{8A9CAB9D-28F5-4C35-B1BC-F85891778174}" dt="2020-11-04T04:31:59.286" v="78" actId="2696"/>
        <pc:sldMkLst>
          <pc:docMk/>
          <pc:sldMk cId="3565987944" sldId="370"/>
        </pc:sldMkLst>
      </pc:sldChg>
      <pc:sldChg chg="del">
        <pc:chgData name="Elaine Melanson" userId="fbfb655a-a7ee-4bd6-9441-fcdb5b2af828" providerId="ADAL" clId="{8A9CAB9D-28F5-4C35-B1BC-F85891778174}" dt="2020-11-04T04:31:59.302" v="79" actId="2696"/>
        <pc:sldMkLst>
          <pc:docMk/>
          <pc:sldMk cId="2109499957" sldId="371"/>
        </pc:sldMkLst>
      </pc:sldChg>
      <pc:sldChg chg="del">
        <pc:chgData name="Elaine Melanson" userId="fbfb655a-a7ee-4bd6-9441-fcdb5b2af828" providerId="ADAL" clId="{8A9CAB9D-28F5-4C35-B1BC-F85891778174}" dt="2020-11-04T04:31:59.278" v="77" actId="2696"/>
        <pc:sldMkLst>
          <pc:docMk/>
          <pc:sldMk cId="2590076807" sldId="372"/>
        </pc:sldMkLst>
      </pc:sldChg>
      <pc:sldChg chg="del">
        <pc:chgData name="Elaine Melanson" userId="fbfb655a-a7ee-4bd6-9441-fcdb5b2af828" providerId="ADAL" clId="{8A9CAB9D-28F5-4C35-B1BC-F85891778174}" dt="2020-11-04T04:31:59.334" v="80" actId="2696"/>
        <pc:sldMkLst>
          <pc:docMk/>
          <pc:sldMk cId="2403333569" sldId="373"/>
        </pc:sldMkLst>
      </pc:sldChg>
      <pc:sldChg chg="del">
        <pc:chgData name="Elaine Melanson" userId="fbfb655a-a7ee-4bd6-9441-fcdb5b2af828" providerId="ADAL" clId="{8A9CAB9D-28F5-4C35-B1BC-F85891778174}" dt="2020-11-04T04:31:59.358" v="82" actId="2696"/>
        <pc:sldMkLst>
          <pc:docMk/>
          <pc:sldMk cId="521009518" sldId="374"/>
        </pc:sldMkLst>
      </pc:sldChg>
      <pc:sldChg chg="del">
        <pc:chgData name="Elaine Melanson" userId="fbfb655a-a7ee-4bd6-9441-fcdb5b2af828" providerId="ADAL" clId="{8A9CAB9D-28F5-4C35-B1BC-F85891778174}" dt="2020-11-04T04:31:59.390" v="83" actId="2696"/>
        <pc:sldMkLst>
          <pc:docMk/>
          <pc:sldMk cId="4131850911" sldId="375"/>
        </pc:sldMkLst>
      </pc:sldChg>
      <pc:sldChg chg="del">
        <pc:chgData name="Elaine Melanson" userId="fbfb655a-a7ee-4bd6-9441-fcdb5b2af828" providerId="ADAL" clId="{8A9CAB9D-28F5-4C35-B1BC-F85891778174}" dt="2020-11-04T04:31:59.398" v="84" actId="2696"/>
        <pc:sldMkLst>
          <pc:docMk/>
          <pc:sldMk cId="1551759145" sldId="376"/>
        </pc:sldMkLst>
      </pc:sldChg>
      <pc:sldChg chg="del">
        <pc:chgData name="Elaine Melanson" userId="fbfb655a-a7ee-4bd6-9441-fcdb5b2af828" providerId="ADAL" clId="{8A9CAB9D-28F5-4C35-B1BC-F85891778174}" dt="2020-11-04T04:31:59.406" v="85" actId="2696"/>
        <pc:sldMkLst>
          <pc:docMk/>
          <pc:sldMk cId="3444657768" sldId="377"/>
        </pc:sldMkLst>
      </pc:sldChg>
      <pc:sldChg chg="del">
        <pc:chgData name="Elaine Melanson" userId="fbfb655a-a7ee-4bd6-9441-fcdb5b2af828" providerId="ADAL" clId="{8A9CAB9D-28F5-4C35-B1BC-F85891778174}" dt="2020-11-04T04:31:59.438" v="86" actId="2696"/>
        <pc:sldMkLst>
          <pc:docMk/>
          <pc:sldMk cId="1804746978" sldId="378"/>
        </pc:sldMkLst>
      </pc:sldChg>
      <pc:sldChg chg="del">
        <pc:chgData name="Elaine Melanson" userId="fbfb655a-a7ee-4bd6-9441-fcdb5b2af828" providerId="ADAL" clId="{8A9CAB9D-28F5-4C35-B1BC-F85891778174}" dt="2020-11-04T04:31:59.446" v="87" actId="2696"/>
        <pc:sldMkLst>
          <pc:docMk/>
          <pc:sldMk cId="3644254923" sldId="379"/>
        </pc:sldMkLst>
      </pc:sldChg>
      <pc:sldChg chg="del">
        <pc:chgData name="Elaine Melanson" userId="fbfb655a-a7ee-4bd6-9441-fcdb5b2af828" providerId="ADAL" clId="{8A9CAB9D-28F5-4C35-B1BC-F85891778174}" dt="2020-11-04T04:31:59.462" v="88" actId="2696"/>
        <pc:sldMkLst>
          <pc:docMk/>
          <pc:sldMk cId="1207967163" sldId="380"/>
        </pc:sldMkLst>
      </pc:sldChg>
      <pc:sldChg chg="del">
        <pc:chgData name="Elaine Melanson" userId="fbfb655a-a7ee-4bd6-9441-fcdb5b2af828" providerId="ADAL" clId="{8A9CAB9D-28F5-4C35-B1BC-F85891778174}" dt="2020-11-04T04:31:59.486" v="89" actId="2696"/>
        <pc:sldMkLst>
          <pc:docMk/>
          <pc:sldMk cId="1353754518" sldId="381"/>
        </pc:sldMkLst>
      </pc:sldChg>
      <pc:sldChg chg="del">
        <pc:chgData name="Elaine Melanson" userId="fbfb655a-a7ee-4bd6-9441-fcdb5b2af828" providerId="ADAL" clId="{8A9CAB9D-28F5-4C35-B1BC-F85891778174}" dt="2020-11-04T04:31:59.502" v="90" actId="2696"/>
        <pc:sldMkLst>
          <pc:docMk/>
          <pc:sldMk cId="2280693762" sldId="382"/>
        </pc:sldMkLst>
      </pc:sldChg>
      <pc:sldChg chg="del">
        <pc:chgData name="Elaine Melanson" userId="fbfb655a-a7ee-4bd6-9441-fcdb5b2af828" providerId="ADAL" clId="{8A9CAB9D-28F5-4C35-B1BC-F85891778174}" dt="2020-11-04T04:31:59.510" v="91" actId="2696"/>
        <pc:sldMkLst>
          <pc:docMk/>
          <pc:sldMk cId="1346160878" sldId="383"/>
        </pc:sldMkLst>
      </pc:sldChg>
      <pc:sldChg chg="del">
        <pc:chgData name="Elaine Melanson" userId="fbfb655a-a7ee-4bd6-9441-fcdb5b2af828" providerId="ADAL" clId="{8A9CAB9D-28F5-4C35-B1BC-F85891778174}" dt="2020-11-04T04:31:59.518" v="92" actId="2696"/>
        <pc:sldMkLst>
          <pc:docMk/>
          <pc:sldMk cId="3022903111" sldId="384"/>
        </pc:sldMkLst>
      </pc:sldChg>
      <pc:sldChg chg="del">
        <pc:chgData name="Elaine Melanson" userId="fbfb655a-a7ee-4bd6-9441-fcdb5b2af828" providerId="ADAL" clId="{8A9CAB9D-28F5-4C35-B1BC-F85891778174}" dt="2020-11-04T04:31:59.534" v="93" actId="2696"/>
        <pc:sldMkLst>
          <pc:docMk/>
          <pc:sldMk cId="2545943249" sldId="385"/>
        </pc:sldMkLst>
      </pc:sldChg>
      <pc:sldChg chg="del">
        <pc:chgData name="Elaine Melanson" userId="fbfb655a-a7ee-4bd6-9441-fcdb5b2af828" providerId="ADAL" clId="{8A9CAB9D-28F5-4C35-B1BC-F85891778174}" dt="2020-11-04T04:31:59.566" v="94" actId="2696"/>
        <pc:sldMkLst>
          <pc:docMk/>
          <pc:sldMk cId="632709249" sldId="388"/>
        </pc:sldMkLst>
      </pc:sldChg>
      <pc:sldChg chg="del">
        <pc:chgData name="Elaine Melanson" userId="fbfb655a-a7ee-4bd6-9441-fcdb5b2af828" providerId="ADAL" clId="{8A9CAB9D-28F5-4C35-B1BC-F85891778174}" dt="2020-11-04T04:31:59.582" v="95" actId="2696"/>
        <pc:sldMkLst>
          <pc:docMk/>
          <pc:sldMk cId="2965488763" sldId="390"/>
        </pc:sldMkLst>
      </pc:sldChg>
      <pc:sldChg chg="del">
        <pc:chgData name="Elaine Melanson" userId="fbfb655a-a7ee-4bd6-9441-fcdb5b2af828" providerId="ADAL" clId="{8A9CAB9D-28F5-4C35-B1BC-F85891778174}" dt="2020-11-04T04:31:59.590" v="96" actId="2696"/>
        <pc:sldMkLst>
          <pc:docMk/>
          <pc:sldMk cId="2167974318" sldId="391"/>
        </pc:sldMkLst>
      </pc:sldChg>
      <pc:sldChg chg="del">
        <pc:chgData name="Elaine Melanson" userId="fbfb655a-a7ee-4bd6-9441-fcdb5b2af828" providerId="ADAL" clId="{8A9CAB9D-28F5-4C35-B1BC-F85891778174}" dt="2020-11-04T04:31:59.614" v="97" actId="2696"/>
        <pc:sldMkLst>
          <pc:docMk/>
          <pc:sldMk cId="218092732" sldId="392"/>
        </pc:sldMkLst>
      </pc:sldChg>
      <pc:sldChg chg="del">
        <pc:chgData name="Elaine Melanson" userId="fbfb655a-a7ee-4bd6-9441-fcdb5b2af828" providerId="ADAL" clId="{8A9CAB9D-28F5-4C35-B1BC-F85891778174}" dt="2020-11-04T04:31:59.630" v="98" actId="2696"/>
        <pc:sldMkLst>
          <pc:docMk/>
          <pc:sldMk cId="1691685927" sldId="393"/>
        </pc:sldMkLst>
      </pc:sldChg>
      <pc:sldChg chg="del">
        <pc:chgData name="Elaine Melanson" userId="fbfb655a-a7ee-4bd6-9441-fcdb5b2af828" providerId="ADAL" clId="{8A9CAB9D-28F5-4C35-B1BC-F85891778174}" dt="2020-11-04T04:31:59.702" v="102" actId="2696"/>
        <pc:sldMkLst>
          <pc:docMk/>
          <pc:sldMk cId="3387741845" sldId="394"/>
        </pc:sldMkLst>
      </pc:sldChg>
      <pc:sldChg chg="del">
        <pc:chgData name="Elaine Melanson" userId="fbfb655a-a7ee-4bd6-9441-fcdb5b2af828" providerId="ADAL" clId="{8A9CAB9D-28F5-4C35-B1BC-F85891778174}" dt="2020-11-04T04:31:58.705" v="41" actId="2696"/>
        <pc:sldMkLst>
          <pc:docMk/>
          <pc:sldMk cId="1045694332" sldId="395"/>
        </pc:sldMkLst>
      </pc:sldChg>
      <pc:sldChg chg="del">
        <pc:chgData name="Elaine Melanson" userId="fbfb655a-a7ee-4bd6-9441-fcdb5b2af828" providerId="ADAL" clId="{8A9CAB9D-28F5-4C35-B1BC-F85891778174}" dt="2020-11-04T04:31:58.737" v="42" actId="2696"/>
        <pc:sldMkLst>
          <pc:docMk/>
          <pc:sldMk cId="2751694240" sldId="396"/>
        </pc:sldMkLst>
      </pc:sldChg>
      <pc:sldChg chg="del">
        <pc:chgData name="Elaine Melanson" userId="fbfb655a-a7ee-4bd6-9441-fcdb5b2af828" providerId="ADAL" clId="{8A9CAB9D-28F5-4C35-B1BC-F85891778174}" dt="2020-11-04T04:31:58.745" v="43" actId="2696"/>
        <pc:sldMkLst>
          <pc:docMk/>
          <pc:sldMk cId="4165958198" sldId="397"/>
        </pc:sldMkLst>
      </pc:sldChg>
      <pc:sldChg chg="del">
        <pc:chgData name="Elaine Melanson" userId="fbfb655a-a7ee-4bd6-9441-fcdb5b2af828" providerId="ADAL" clId="{8A9CAB9D-28F5-4C35-B1BC-F85891778174}" dt="2020-11-04T04:31:58.761" v="44" actId="2696"/>
        <pc:sldMkLst>
          <pc:docMk/>
          <pc:sldMk cId="1813373928" sldId="398"/>
        </pc:sldMkLst>
      </pc:sldChg>
      <pc:sldChg chg="del">
        <pc:chgData name="Elaine Melanson" userId="fbfb655a-a7ee-4bd6-9441-fcdb5b2af828" providerId="ADAL" clId="{8A9CAB9D-28F5-4C35-B1BC-F85891778174}" dt="2020-11-04T04:31:59.858" v="116" actId="2696"/>
        <pc:sldMkLst>
          <pc:docMk/>
          <pc:sldMk cId="1258177925" sldId="401"/>
        </pc:sldMkLst>
      </pc:sldChg>
      <pc:sldChg chg="del">
        <pc:chgData name="Elaine Melanson" userId="fbfb655a-a7ee-4bd6-9441-fcdb5b2af828" providerId="ADAL" clId="{8A9CAB9D-28F5-4C35-B1BC-F85891778174}" dt="2020-11-04T04:31:59.866" v="117" actId="2696"/>
        <pc:sldMkLst>
          <pc:docMk/>
          <pc:sldMk cId="1717541092" sldId="402"/>
        </pc:sldMkLst>
      </pc:sldChg>
      <pc:sldChg chg="del">
        <pc:chgData name="Elaine Melanson" userId="fbfb655a-a7ee-4bd6-9441-fcdb5b2af828" providerId="ADAL" clId="{8A9CAB9D-28F5-4C35-B1BC-F85891778174}" dt="2020-11-04T04:31:59.782" v="108" actId="2696"/>
        <pc:sldMkLst>
          <pc:docMk/>
          <pc:sldMk cId="2958543489" sldId="406"/>
        </pc:sldMkLst>
      </pc:sldChg>
      <pc:sldChg chg="del">
        <pc:chgData name="Elaine Melanson" userId="fbfb655a-a7ee-4bd6-9441-fcdb5b2af828" providerId="ADAL" clId="{8A9CAB9D-28F5-4C35-B1BC-F85891778174}" dt="2020-11-04T04:31:59.822" v="111" actId="2696"/>
        <pc:sldMkLst>
          <pc:docMk/>
          <pc:sldMk cId="2339262211" sldId="407"/>
        </pc:sldMkLst>
      </pc:sldChg>
      <pc:sldChg chg="del">
        <pc:chgData name="Elaine Melanson" userId="fbfb655a-a7ee-4bd6-9441-fcdb5b2af828" providerId="ADAL" clId="{8A9CAB9D-28F5-4C35-B1BC-F85891778174}" dt="2020-11-04T04:31:59.830" v="112" actId="2696"/>
        <pc:sldMkLst>
          <pc:docMk/>
          <pc:sldMk cId="2862617102" sldId="408"/>
        </pc:sldMkLst>
      </pc:sldChg>
      <pc:sldChg chg="del">
        <pc:chgData name="Elaine Melanson" userId="fbfb655a-a7ee-4bd6-9441-fcdb5b2af828" providerId="ADAL" clId="{8A9CAB9D-28F5-4C35-B1BC-F85891778174}" dt="2020-11-04T04:31:59.774" v="107" actId="2696"/>
        <pc:sldMkLst>
          <pc:docMk/>
          <pc:sldMk cId="1550168976" sldId="409"/>
        </pc:sldMkLst>
      </pc:sldChg>
      <pc:sldChg chg="del">
        <pc:chgData name="Elaine Melanson" userId="fbfb655a-a7ee-4bd6-9441-fcdb5b2af828" providerId="ADAL" clId="{8A9CAB9D-28F5-4C35-B1BC-F85891778174}" dt="2020-11-04T04:31:59.942" v="125" actId="2696"/>
        <pc:sldMkLst>
          <pc:docMk/>
          <pc:sldMk cId="4044689922" sldId="410"/>
        </pc:sldMkLst>
      </pc:sldChg>
      <pc:sldChg chg="del">
        <pc:chgData name="Elaine Melanson" userId="fbfb655a-a7ee-4bd6-9441-fcdb5b2af828" providerId="ADAL" clId="{8A9CAB9D-28F5-4C35-B1BC-F85891778174}" dt="2020-11-04T04:31:59.882" v="119" actId="2696"/>
        <pc:sldMkLst>
          <pc:docMk/>
          <pc:sldMk cId="984720952" sldId="411"/>
        </pc:sldMkLst>
      </pc:sldChg>
      <pc:sldChg chg="del">
        <pc:chgData name="Elaine Melanson" userId="fbfb655a-a7ee-4bd6-9441-fcdb5b2af828" providerId="ADAL" clId="{8A9CAB9D-28F5-4C35-B1BC-F85891778174}" dt="2020-11-04T04:31:59.890" v="120" actId="2696"/>
        <pc:sldMkLst>
          <pc:docMk/>
          <pc:sldMk cId="1918582238" sldId="413"/>
        </pc:sldMkLst>
      </pc:sldChg>
      <pc:sldChg chg="del">
        <pc:chgData name="Elaine Melanson" userId="fbfb655a-a7ee-4bd6-9441-fcdb5b2af828" providerId="ADAL" clId="{8A9CAB9D-28F5-4C35-B1BC-F85891778174}" dt="2020-11-04T04:32:00.086" v="140" actId="2696"/>
        <pc:sldMkLst>
          <pc:docMk/>
          <pc:sldMk cId="1191109779" sldId="414"/>
        </pc:sldMkLst>
      </pc:sldChg>
      <pc:sldChg chg="del">
        <pc:chgData name="Elaine Melanson" userId="fbfb655a-a7ee-4bd6-9441-fcdb5b2af828" providerId="ADAL" clId="{8A9CAB9D-28F5-4C35-B1BC-F85891778174}" dt="2020-11-04T04:31:59.638" v="99" actId="2696"/>
        <pc:sldMkLst>
          <pc:docMk/>
          <pc:sldMk cId="372292547" sldId="415"/>
        </pc:sldMkLst>
      </pc:sldChg>
      <pc:sldChg chg="del">
        <pc:chgData name="Elaine Melanson" userId="fbfb655a-a7ee-4bd6-9441-fcdb5b2af828" providerId="ADAL" clId="{8A9CAB9D-28F5-4C35-B1BC-F85891778174}" dt="2020-11-04T04:32:00.102" v="141" actId="2696"/>
        <pc:sldMkLst>
          <pc:docMk/>
          <pc:sldMk cId="736426917" sldId="416"/>
        </pc:sldMkLst>
      </pc:sldChg>
      <pc:sldChg chg="addSp delSp modSp mod setBg setClrOvrMap">
        <pc:chgData name="Elaine Melanson" userId="fbfb655a-a7ee-4bd6-9441-fcdb5b2af828" providerId="ADAL" clId="{8A9CAB9D-28F5-4C35-B1BC-F85891778174}" dt="2020-11-04T04:36:23.361" v="197" actId="14100"/>
        <pc:sldMkLst>
          <pc:docMk/>
          <pc:sldMk cId="3368012862" sldId="417"/>
        </pc:sldMkLst>
        <pc:spChg chg="mod ord">
          <ac:chgData name="Elaine Melanson" userId="fbfb655a-a7ee-4bd6-9441-fcdb5b2af828" providerId="ADAL" clId="{8A9CAB9D-28F5-4C35-B1BC-F85891778174}" dt="2020-11-04T04:36:15.471" v="196" actId="26606"/>
          <ac:spMkLst>
            <pc:docMk/>
            <pc:sldMk cId="3368012862" sldId="417"/>
            <ac:spMk id="2" creationId="{00000000-0000-0000-0000-000000000000}"/>
          </ac:spMkLst>
        </pc:spChg>
        <pc:spChg chg="del mod">
          <ac:chgData name="Elaine Melanson" userId="fbfb655a-a7ee-4bd6-9441-fcdb5b2af828" providerId="ADAL" clId="{8A9CAB9D-28F5-4C35-B1BC-F85891778174}" dt="2020-11-04T04:35:57.216" v="191" actId="478"/>
          <ac:spMkLst>
            <pc:docMk/>
            <pc:sldMk cId="3368012862" sldId="417"/>
            <ac:spMk id="3" creationId="{00000000-0000-0000-0000-000000000000}"/>
          </ac:spMkLst>
        </pc:spChg>
        <pc:spChg chg="add del">
          <ac:chgData name="Elaine Melanson" userId="fbfb655a-a7ee-4bd6-9441-fcdb5b2af828" providerId="ADAL" clId="{8A9CAB9D-28F5-4C35-B1BC-F85891778174}" dt="2020-11-04T04:33:03.550" v="161" actId="26606"/>
          <ac:spMkLst>
            <pc:docMk/>
            <pc:sldMk cId="3368012862" sldId="417"/>
            <ac:spMk id="8" creationId="{23962611-DFD5-4092-AAFD-559E3DFCE2C9}"/>
          </ac:spMkLst>
        </pc:spChg>
        <pc:spChg chg="add del">
          <ac:chgData name="Elaine Melanson" userId="fbfb655a-a7ee-4bd6-9441-fcdb5b2af828" providerId="ADAL" clId="{8A9CAB9D-28F5-4C35-B1BC-F85891778174}" dt="2020-11-04T04:33:10.895" v="163" actId="26606"/>
          <ac:spMkLst>
            <pc:docMk/>
            <pc:sldMk cId="3368012862" sldId="417"/>
            <ac:spMk id="12" creationId="{84617302-4B0D-4351-A6BB-6F0930D943AC}"/>
          </ac:spMkLst>
        </pc:spChg>
        <pc:spChg chg="add del">
          <ac:chgData name="Elaine Melanson" userId="fbfb655a-a7ee-4bd6-9441-fcdb5b2af828" providerId="ADAL" clId="{8A9CAB9D-28F5-4C35-B1BC-F85891778174}" dt="2020-11-04T04:33:10.895" v="163" actId="26606"/>
          <ac:spMkLst>
            <pc:docMk/>
            <pc:sldMk cId="3368012862" sldId="417"/>
            <ac:spMk id="13" creationId="{88294908-8B00-4F58-BBBA-20F71A40AA9E}"/>
          </ac:spMkLst>
        </pc:spChg>
        <pc:spChg chg="add del">
          <ac:chgData name="Elaine Melanson" userId="fbfb655a-a7ee-4bd6-9441-fcdb5b2af828" providerId="ADAL" clId="{8A9CAB9D-28F5-4C35-B1BC-F85891778174}" dt="2020-11-04T04:33:10.895" v="163" actId="26606"/>
          <ac:spMkLst>
            <pc:docMk/>
            <pc:sldMk cId="3368012862" sldId="417"/>
            <ac:spMk id="14" creationId="{DA2C7802-C2E0-4218-8F89-8DD7CCD2CD1C}"/>
          </ac:spMkLst>
        </pc:spChg>
        <pc:spChg chg="add del">
          <ac:chgData name="Elaine Melanson" userId="fbfb655a-a7ee-4bd6-9441-fcdb5b2af828" providerId="ADAL" clId="{8A9CAB9D-28F5-4C35-B1BC-F85891778174}" dt="2020-11-04T04:33:10.895" v="163" actId="26606"/>
          <ac:spMkLst>
            <pc:docMk/>
            <pc:sldMk cId="3368012862" sldId="417"/>
            <ac:spMk id="15" creationId="{4364C879-1404-4203-8E9D-CC5DE0A621A2}"/>
          </ac:spMkLst>
        </pc:spChg>
        <pc:spChg chg="add del">
          <ac:chgData name="Elaine Melanson" userId="fbfb655a-a7ee-4bd6-9441-fcdb5b2af828" providerId="ADAL" clId="{8A9CAB9D-28F5-4C35-B1BC-F85891778174}" dt="2020-11-04T04:33:10.895" v="163" actId="26606"/>
          <ac:spMkLst>
            <pc:docMk/>
            <pc:sldMk cId="3368012862" sldId="417"/>
            <ac:spMk id="16" creationId="{A6D7111A-21E5-4EE9-8A78-10E5530F0116}"/>
          </ac:spMkLst>
        </pc:spChg>
        <pc:spChg chg="add del">
          <ac:chgData name="Elaine Melanson" userId="fbfb655a-a7ee-4bd6-9441-fcdb5b2af828" providerId="ADAL" clId="{8A9CAB9D-28F5-4C35-B1BC-F85891778174}" dt="2020-11-04T04:33:10.895" v="163" actId="26606"/>
          <ac:spMkLst>
            <pc:docMk/>
            <pc:sldMk cId="3368012862" sldId="417"/>
            <ac:spMk id="18" creationId="{A3969E80-A77B-49FC-9122-D89AFD5EE118}"/>
          </ac:spMkLst>
        </pc:spChg>
        <pc:spChg chg="add del">
          <ac:chgData name="Elaine Melanson" userId="fbfb655a-a7ee-4bd6-9441-fcdb5b2af828" providerId="ADAL" clId="{8A9CAB9D-28F5-4C35-B1BC-F85891778174}" dt="2020-11-04T04:33:10.895" v="163" actId="26606"/>
          <ac:spMkLst>
            <pc:docMk/>
            <pc:sldMk cId="3368012862" sldId="417"/>
            <ac:spMk id="20" creationId="{1849CA57-76BD-4CF2-80BA-D7A46A01B7B1}"/>
          </ac:spMkLst>
        </pc:spChg>
        <pc:spChg chg="add del">
          <ac:chgData name="Elaine Melanson" userId="fbfb655a-a7ee-4bd6-9441-fcdb5b2af828" providerId="ADAL" clId="{8A9CAB9D-28F5-4C35-B1BC-F85891778174}" dt="2020-11-04T04:33:10.895" v="163" actId="26606"/>
          <ac:spMkLst>
            <pc:docMk/>
            <pc:sldMk cId="3368012862" sldId="417"/>
            <ac:spMk id="22" creationId="{35E9085E-E730-4768-83D4-6CB7E9897153}"/>
          </ac:spMkLst>
        </pc:spChg>
        <pc:spChg chg="add del">
          <ac:chgData name="Elaine Melanson" userId="fbfb655a-a7ee-4bd6-9441-fcdb5b2af828" providerId="ADAL" clId="{8A9CAB9D-28F5-4C35-B1BC-F85891778174}" dt="2020-11-04T04:33:10.895" v="163" actId="26606"/>
          <ac:spMkLst>
            <pc:docMk/>
            <pc:sldMk cId="3368012862" sldId="417"/>
            <ac:spMk id="24" creationId="{973272FE-A474-4CAE-8CA2-BCC8B476C3F4}"/>
          </ac:spMkLst>
        </pc:spChg>
        <pc:spChg chg="add del">
          <ac:chgData name="Elaine Melanson" userId="fbfb655a-a7ee-4bd6-9441-fcdb5b2af828" providerId="ADAL" clId="{8A9CAB9D-28F5-4C35-B1BC-F85891778174}" dt="2020-11-04T04:33:10.895" v="163" actId="26606"/>
          <ac:spMkLst>
            <pc:docMk/>
            <pc:sldMk cId="3368012862" sldId="417"/>
            <ac:spMk id="26" creationId="{E07981EA-05A6-437C-88D7-B377B92B031D}"/>
          </ac:spMkLst>
        </pc:spChg>
        <pc:spChg chg="add del">
          <ac:chgData name="Elaine Melanson" userId="fbfb655a-a7ee-4bd6-9441-fcdb5b2af828" providerId="ADAL" clId="{8A9CAB9D-28F5-4C35-B1BC-F85891778174}" dt="2020-11-04T04:33:10.895" v="163" actId="26606"/>
          <ac:spMkLst>
            <pc:docMk/>
            <pc:sldMk cId="3368012862" sldId="417"/>
            <ac:spMk id="28" creationId="{15E3C750-986E-4769-B1AE-49289FBEE757}"/>
          </ac:spMkLst>
        </pc:spChg>
        <pc:spChg chg="add del">
          <ac:chgData name="Elaine Melanson" userId="fbfb655a-a7ee-4bd6-9441-fcdb5b2af828" providerId="ADAL" clId="{8A9CAB9D-28F5-4C35-B1BC-F85891778174}" dt="2020-11-04T04:33:14.472" v="165" actId="26606"/>
          <ac:spMkLst>
            <pc:docMk/>
            <pc:sldMk cId="3368012862" sldId="417"/>
            <ac:spMk id="30" creationId="{5F216371-EF7B-431F-9D59-55FC3179409A}"/>
          </ac:spMkLst>
        </pc:spChg>
        <pc:spChg chg="add del">
          <ac:chgData name="Elaine Melanson" userId="fbfb655a-a7ee-4bd6-9441-fcdb5b2af828" providerId="ADAL" clId="{8A9CAB9D-28F5-4C35-B1BC-F85891778174}" dt="2020-11-04T04:33:17.839" v="167" actId="26606"/>
          <ac:spMkLst>
            <pc:docMk/>
            <pc:sldMk cId="3368012862" sldId="417"/>
            <ac:spMk id="38" creationId="{C66F2F30-5DC0-44A0-BFA6-E12F46ED16DA}"/>
          </ac:spMkLst>
        </pc:spChg>
        <pc:spChg chg="add del">
          <ac:chgData name="Elaine Melanson" userId="fbfb655a-a7ee-4bd6-9441-fcdb5b2af828" providerId="ADAL" clId="{8A9CAB9D-28F5-4C35-B1BC-F85891778174}" dt="2020-11-04T04:33:17.839" v="167" actId="26606"/>
          <ac:spMkLst>
            <pc:docMk/>
            <pc:sldMk cId="3368012862" sldId="417"/>
            <ac:spMk id="39" creationId="{85872F57-7F42-4F97-8391-DDC8D0054C03}"/>
          </ac:spMkLst>
        </pc:spChg>
        <pc:spChg chg="add del">
          <ac:chgData name="Elaine Melanson" userId="fbfb655a-a7ee-4bd6-9441-fcdb5b2af828" providerId="ADAL" clId="{8A9CAB9D-28F5-4C35-B1BC-F85891778174}" dt="2020-11-04T04:33:17.839" v="167" actId="26606"/>
          <ac:spMkLst>
            <pc:docMk/>
            <pc:sldMk cId="3368012862" sldId="417"/>
            <ac:spMk id="40" creationId="{04DC2037-48A0-4F22-B9D4-8EAEBC780AB4}"/>
          </ac:spMkLst>
        </pc:spChg>
        <pc:spChg chg="add del">
          <ac:chgData name="Elaine Melanson" userId="fbfb655a-a7ee-4bd6-9441-fcdb5b2af828" providerId="ADAL" clId="{8A9CAB9D-28F5-4C35-B1BC-F85891778174}" dt="2020-11-04T04:33:17.839" v="167" actId="26606"/>
          <ac:spMkLst>
            <pc:docMk/>
            <pc:sldMk cId="3368012862" sldId="417"/>
            <ac:spMk id="41" creationId="{0006CBFD-ADA0-43D1-9332-9C34CA1C76ED}"/>
          </ac:spMkLst>
        </pc:spChg>
        <pc:spChg chg="add del">
          <ac:chgData name="Elaine Melanson" userId="fbfb655a-a7ee-4bd6-9441-fcdb5b2af828" providerId="ADAL" clId="{8A9CAB9D-28F5-4C35-B1BC-F85891778174}" dt="2020-11-04T04:33:17.839" v="167" actId="26606"/>
          <ac:spMkLst>
            <pc:docMk/>
            <pc:sldMk cId="3368012862" sldId="417"/>
            <ac:spMk id="42" creationId="{2B931666-F28F-45F3-A074-66D2272D580B}"/>
          </ac:spMkLst>
        </pc:spChg>
        <pc:spChg chg="add del">
          <ac:chgData name="Elaine Melanson" userId="fbfb655a-a7ee-4bd6-9441-fcdb5b2af828" providerId="ADAL" clId="{8A9CAB9D-28F5-4C35-B1BC-F85891778174}" dt="2020-11-04T04:33:20.280" v="169" actId="26606"/>
          <ac:spMkLst>
            <pc:docMk/>
            <pc:sldMk cId="3368012862" sldId="417"/>
            <ac:spMk id="44" creationId="{46F1F2C8-798B-4CCE-A851-94AFAF350BED}"/>
          </ac:spMkLst>
        </pc:spChg>
        <pc:spChg chg="add del">
          <ac:chgData name="Elaine Melanson" userId="fbfb655a-a7ee-4bd6-9441-fcdb5b2af828" providerId="ADAL" clId="{8A9CAB9D-28F5-4C35-B1BC-F85891778174}" dt="2020-11-04T04:33:20.280" v="169" actId="26606"/>
          <ac:spMkLst>
            <pc:docMk/>
            <pc:sldMk cId="3368012862" sldId="417"/>
            <ac:spMk id="45" creationId="{755E9CD0-04B0-4A3C-B291-AD913379C713}"/>
          </ac:spMkLst>
        </pc:spChg>
        <pc:spChg chg="add del">
          <ac:chgData name="Elaine Melanson" userId="fbfb655a-a7ee-4bd6-9441-fcdb5b2af828" providerId="ADAL" clId="{8A9CAB9D-28F5-4C35-B1BC-F85891778174}" dt="2020-11-04T04:33:20.280" v="169" actId="26606"/>
          <ac:spMkLst>
            <pc:docMk/>
            <pc:sldMk cId="3368012862" sldId="417"/>
            <ac:spMk id="46" creationId="{1DD8BF3B-6066-418C-8D1A-75C5E396FC04}"/>
          </ac:spMkLst>
        </pc:spChg>
        <pc:spChg chg="add del">
          <ac:chgData name="Elaine Melanson" userId="fbfb655a-a7ee-4bd6-9441-fcdb5b2af828" providerId="ADAL" clId="{8A9CAB9D-28F5-4C35-B1BC-F85891778174}" dt="2020-11-04T04:33:20.280" v="169" actId="26606"/>
          <ac:spMkLst>
            <pc:docMk/>
            <pc:sldMk cId="3368012862" sldId="417"/>
            <ac:spMk id="47" creationId="{80BC66F9-7A74-4286-AD22-1174052CC22C}"/>
          </ac:spMkLst>
        </pc:spChg>
        <pc:spChg chg="add del">
          <ac:chgData name="Elaine Melanson" userId="fbfb655a-a7ee-4bd6-9441-fcdb5b2af828" providerId="ADAL" clId="{8A9CAB9D-28F5-4C35-B1BC-F85891778174}" dt="2020-11-04T04:33:20.280" v="169" actId="26606"/>
          <ac:spMkLst>
            <pc:docMk/>
            <pc:sldMk cId="3368012862" sldId="417"/>
            <ac:spMk id="48" creationId="{D8142CC3-2B5C-48E6-9DF0-6C8ACBAF23EF}"/>
          </ac:spMkLst>
        </pc:spChg>
        <pc:spChg chg="add del">
          <ac:chgData name="Elaine Melanson" userId="fbfb655a-a7ee-4bd6-9441-fcdb5b2af828" providerId="ADAL" clId="{8A9CAB9D-28F5-4C35-B1BC-F85891778174}" dt="2020-11-04T04:33:20.280" v="169" actId="26606"/>
          <ac:spMkLst>
            <pc:docMk/>
            <pc:sldMk cId="3368012862" sldId="417"/>
            <ac:spMk id="50" creationId="{46A89C79-8EF3-4AF9-B3D9-59A883F41C83}"/>
          </ac:spMkLst>
        </pc:spChg>
        <pc:spChg chg="add del">
          <ac:chgData name="Elaine Melanson" userId="fbfb655a-a7ee-4bd6-9441-fcdb5b2af828" providerId="ADAL" clId="{8A9CAB9D-28F5-4C35-B1BC-F85891778174}" dt="2020-11-04T04:33:20.280" v="169" actId="26606"/>
          <ac:spMkLst>
            <pc:docMk/>
            <pc:sldMk cId="3368012862" sldId="417"/>
            <ac:spMk id="51" creationId="{EFE5CE34-4543-42E5-B82C-1F3D12422CDD}"/>
          </ac:spMkLst>
        </pc:spChg>
        <pc:spChg chg="add del">
          <ac:chgData name="Elaine Melanson" userId="fbfb655a-a7ee-4bd6-9441-fcdb5b2af828" providerId="ADAL" clId="{8A9CAB9D-28F5-4C35-B1BC-F85891778174}" dt="2020-11-04T04:33:20.280" v="169" actId="26606"/>
          <ac:spMkLst>
            <pc:docMk/>
            <pc:sldMk cId="3368012862" sldId="417"/>
            <ac:spMk id="52" creationId="{72AF41FE-63D7-4695-81D2-66D2510E4486}"/>
          </ac:spMkLst>
        </pc:spChg>
        <pc:spChg chg="add del">
          <ac:chgData name="Elaine Melanson" userId="fbfb655a-a7ee-4bd6-9441-fcdb5b2af828" providerId="ADAL" clId="{8A9CAB9D-28F5-4C35-B1BC-F85891778174}" dt="2020-11-04T04:33:22.096" v="171" actId="26606"/>
          <ac:spMkLst>
            <pc:docMk/>
            <pc:sldMk cId="3368012862" sldId="417"/>
            <ac:spMk id="54" creationId="{88294908-8B00-4F58-BBBA-20F71A40AA9E}"/>
          </ac:spMkLst>
        </pc:spChg>
        <pc:spChg chg="add del">
          <ac:chgData name="Elaine Melanson" userId="fbfb655a-a7ee-4bd6-9441-fcdb5b2af828" providerId="ADAL" clId="{8A9CAB9D-28F5-4C35-B1BC-F85891778174}" dt="2020-11-04T04:33:22.096" v="171" actId="26606"/>
          <ac:spMkLst>
            <pc:docMk/>
            <pc:sldMk cId="3368012862" sldId="417"/>
            <ac:spMk id="55" creationId="{4364C879-1404-4203-8E9D-CC5DE0A621A2}"/>
          </ac:spMkLst>
        </pc:spChg>
        <pc:spChg chg="add del">
          <ac:chgData name="Elaine Melanson" userId="fbfb655a-a7ee-4bd6-9441-fcdb5b2af828" providerId="ADAL" clId="{8A9CAB9D-28F5-4C35-B1BC-F85891778174}" dt="2020-11-04T04:33:22.096" v="171" actId="26606"/>
          <ac:spMkLst>
            <pc:docMk/>
            <pc:sldMk cId="3368012862" sldId="417"/>
            <ac:spMk id="56" creationId="{84617302-4B0D-4351-A6BB-6F0930D943AC}"/>
          </ac:spMkLst>
        </pc:spChg>
        <pc:spChg chg="add del">
          <ac:chgData name="Elaine Melanson" userId="fbfb655a-a7ee-4bd6-9441-fcdb5b2af828" providerId="ADAL" clId="{8A9CAB9D-28F5-4C35-B1BC-F85891778174}" dt="2020-11-04T04:33:22.096" v="171" actId="26606"/>
          <ac:spMkLst>
            <pc:docMk/>
            <pc:sldMk cId="3368012862" sldId="417"/>
            <ac:spMk id="57" creationId="{DA2C7802-C2E0-4218-8F89-8DD7CCD2CD1C}"/>
          </ac:spMkLst>
        </pc:spChg>
        <pc:spChg chg="add del">
          <ac:chgData name="Elaine Melanson" userId="fbfb655a-a7ee-4bd6-9441-fcdb5b2af828" providerId="ADAL" clId="{8A9CAB9D-28F5-4C35-B1BC-F85891778174}" dt="2020-11-04T04:33:22.096" v="171" actId="26606"/>
          <ac:spMkLst>
            <pc:docMk/>
            <pc:sldMk cId="3368012862" sldId="417"/>
            <ac:spMk id="58" creationId="{A6D7111A-21E5-4EE9-8A78-10E5530F0116}"/>
          </ac:spMkLst>
        </pc:spChg>
        <pc:spChg chg="add del">
          <ac:chgData name="Elaine Melanson" userId="fbfb655a-a7ee-4bd6-9441-fcdb5b2af828" providerId="ADAL" clId="{8A9CAB9D-28F5-4C35-B1BC-F85891778174}" dt="2020-11-04T04:33:22.096" v="171" actId="26606"/>
          <ac:spMkLst>
            <pc:docMk/>
            <pc:sldMk cId="3368012862" sldId="417"/>
            <ac:spMk id="59" creationId="{A3969E80-A77B-49FC-9122-D89AFD5EE118}"/>
          </ac:spMkLst>
        </pc:spChg>
        <pc:spChg chg="add del">
          <ac:chgData name="Elaine Melanson" userId="fbfb655a-a7ee-4bd6-9441-fcdb5b2af828" providerId="ADAL" clId="{8A9CAB9D-28F5-4C35-B1BC-F85891778174}" dt="2020-11-04T04:33:22.096" v="171" actId="26606"/>
          <ac:spMkLst>
            <pc:docMk/>
            <pc:sldMk cId="3368012862" sldId="417"/>
            <ac:spMk id="60" creationId="{1849CA57-76BD-4CF2-80BA-D7A46A01B7B1}"/>
          </ac:spMkLst>
        </pc:spChg>
        <pc:spChg chg="add del">
          <ac:chgData name="Elaine Melanson" userId="fbfb655a-a7ee-4bd6-9441-fcdb5b2af828" providerId="ADAL" clId="{8A9CAB9D-28F5-4C35-B1BC-F85891778174}" dt="2020-11-04T04:33:22.096" v="171" actId="26606"/>
          <ac:spMkLst>
            <pc:docMk/>
            <pc:sldMk cId="3368012862" sldId="417"/>
            <ac:spMk id="61" creationId="{35E9085E-E730-4768-83D4-6CB7E9897153}"/>
          </ac:spMkLst>
        </pc:spChg>
        <pc:spChg chg="add del">
          <ac:chgData name="Elaine Melanson" userId="fbfb655a-a7ee-4bd6-9441-fcdb5b2af828" providerId="ADAL" clId="{8A9CAB9D-28F5-4C35-B1BC-F85891778174}" dt="2020-11-04T04:33:22.096" v="171" actId="26606"/>
          <ac:spMkLst>
            <pc:docMk/>
            <pc:sldMk cId="3368012862" sldId="417"/>
            <ac:spMk id="62" creationId="{973272FE-A474-4CAE-8CA2-BCC8B476C3F4}"/>
          </ac:spMkLst>
        </pc:spChg>
        <pc:spChg chg="add del">
          <ac:chgData name="Elaine Melanson" userId="fbfb655a-a7ee-4bd6-9441-fcdb5b2af828" providerId="ADAL" clId="{8A9CAB9D-28F5-4C35-B1BC-F85891778174}" dt="2020-11-04T04:33:22.096" v="171" actId="26606"/>
          <ac:spMkLst>
            <pc:docMk/>
            <pc:sldMk cId="3368012862" sldId="417"/>
            <ac:spMk id="63" creationId="{E07981EA-05A6-437C-88D7-B377B92B031D}"/>
          </ac:spMkLst>
        </pc:spChg>
        <pc:spChg chg="add del">
          <ac:chgData name="Elaine Melanson" userId="fbfb655a-a7ee-4bd6-9441-fcdb5b2af828" providerId="ADAL" clId="{8A9CAB9D-28F5-4C35-B1BC-F85891778174}" dt="2020-11-04T04:33:22.096" v="171" actId="26606"/>
          <ac:spMkLst>
            <pc:docMk/>
            <pc:sldMk cId="3368012862" sldId="417"/>
            <ac:spMk id="64" creationId="{15E3C750-986E-4769-B1AE-49289FBEE757}"/>
          </ac:spMkLst>
        </pc:spChg>
        <pc:spChg chg="add del">
          <ac:chgData name="Elaine Melanson" userId="fbfb655a-a7ee-4bd6-9441-fcdb5b2af828" providerId="ADAL" clId="{8A9CAB9D-28F5-4C35-B1BC-F85891778174}" dt="2020-11-04T04:33:26.187" v="173" actId="26606"/>
          <ac:spMkLst>
            <pc:docMk/>
            <pc:sldMk cId="3368012862" sldId="417"/>
            <ac:spMk id="66" creationId="{35555856-9970-4BC3-9AA9-6A917F53AFBD}"/>
          </ac:spMkLst>
        </pc:spChg>
        <pc:spChg chg="add del">
          <ac:chgData name="Elaine Melanson" userId="fbfb655a-a7ee-4bd6-9441-fcdb5b2af828" providerId="ADAL" clId="{8A9CAB9D-28F5-4C35-B1BC-F85891778174}" dt="2020-11-04T04:33:26.187" v="173" actId="26606"/>
          <ac:spMkLst>
            <pc:docMk/>
            <pc:sldMk cId="3368012862" sldId="417"/>
            <ac:spMk id="68" creationId="{13722DD7-BA73-4776-93A3-94491FEF7260}"/>
          </ac:spMkLst>
        </pc:spChg>
        <pc:spChg chg="add del">
          <ac:chgData name="Elaine Melanson" userId="fbfb655a-a7ee-4bd6-9441-fcdb5b2af828" providerId="ADAL" clId="{8A9CAB9D-28F5-4C35-B1BC-F85891778174}" dt="2020-11-04T04:33:30.848" v="175" actId="26606"/>
          <ac:spMkLst>
            <pc:docMk/>
            <pc:sldMk cId="3368012862" sldId="417"/>
            <ac:spMk id="71" creationId="{35555856-9970-4BC3-9AA9-6A917F53AFBD}"/>
          </ac:spMkLst>
        </pc:spChg>
        <pc:spChg chg="add del">
          <ac:chgData name="Elaine Melanson" userId="fbfb655a-a7ee-4bd6-9441-fcdb5b2af828" providerId="ADAL" clId="{8A9CAB9D-28F5-4C35-B1BC-F85891778174}" dt="2020-11-04T04:33:30.848" v="175" actId="26606"/>
          <ac:spMkLst>
            <pc:docMk/>
            <pc:sldMk cId="3368012862" sldId="417"/>
            <ac:spMk id="73" creationId="{13722DD7-BA73-4776-93A3-94491FEF7260}"/>
          </ac:spMkLst>
        </pc:spChg>
        <pc:spChg chg="add del">
          <ac:chgData name="Elaine Melanson" userId="fbfb655a-a7ee-4bd6-9441-fcdb5b2af828" providerId="ADAL" clId="{8A9CAB9D-28F5-4C35-B1BC-F85891778174}" dt="2020-11-04T04:33:34.912" v="177" actId="26606"/>
          <ac:spMkLst>
            <pc:docMk/>
            <pc:sldMk cId="3368012862" sldId="417"/>
            <ac:spMk id="76" creationId="{FFD48BC7-DC40-47DE-87EE-9F4B6ECB9ABB}"/>
          </ac:spMkLst>
        </pc:spChg>
        <pc:spChg chg="add del">
          <ac:chgData name="Elaine Melanson" userId="fbfb655a-a7ee-4bd6-9441-fcdb5b2af828" providerId="ADAL" clId="{8A9CAB9D-28F5-4C35-B1BC-F85891778174}" dt="2020-11-04T04:33:34.912" v="177" actId="26606"/>
          <ac:spMkLst>
            <pc:docMk/>
            <pc:sldMk cId="3368012862" sldId="417"/>
            <ac:spMk id="77" creationId="{E502BBC7-2C76-46F3-BC24-5985BC13DB88}"/>
          </ac:spMkLst>
        </pc:spChg>
        <pc:spChg chg="add del">
          <ac:chgData name="Elaine Melanson" userId="fbfb655a-a7ee-4bd6-9441-fcdb5b2af828" providerId="ADAL" clId="{8A9CAB9D-28F5-4C35-B1BC-F85891778174}" dt="2020-11-04T04:33:34.912" v="177" actId="26606"/>
          <ac:spMkLst>
            <pc:docMk/>
            <pc:sldMk cId="3368012862" sldId="417"/>
            <ac:spMk id="78" creationId="{C7F28D52-2A5F-4D23-81AE-7CB8B591C7AF}"/>
          </ac:spMkLst>
        </pc:spChg>
        <pc:spChg chg="add del">
          <ac:chgData name="Elaine Melanson" userId="fbfb655a-a7ee-4bd6-9441-fcdb5b2af828" providerId="ADAL" clId="{8A9CAB9D-28F5-4C35-B1BC-F85891778174}" dt="2020-11-04T04:33:34.912" v="177" actId="26606"/>
          <ac:spMkLst>
            <pc:docMk/>
            <pc:sldMk cId="3368012862" sldId="417"/>
            <ac:spMk id="79" creationId="{3629484E-3792-4B3D-89AD-7C8A1ED0E0D4}"/>
          </ac:spMkLst>
        </pc:spChg>
        <pc:spChg chg="add del">
          <ac:chgData name="Elaine Melanson" userId="fbfb655a-a7ee-4bd6-9441-fcdb5b2af828" providerId="ADAL" clId="{8A9CAB9D-28F5-4C35-B1BC-F85891778174}" dt="2020-11-04T04:33:37.616" v="179" actId="26606"/>
          <ac:spMkLst>
            <pc:docMk/>
            <pc:sldMk cId="3368012862" sldId="417"/>
            <ac:spMk id="81" creationId="{46F1F2C8-798B-4CCE-A851-94AFAF350BED}"/>
          </ac:spMkLst>
        </pc:spChg>
        <pc:spChg chg="add del">
          <ac:chgData name="Elaine Melanson" userId="fbfb655a-a7ee-4bd6-9441-fcdb5b2af828" providerId="ADAL" clId="{8A9CAB9D-28F5-4C35-B1BC-F85891778174}" dt="2020-11-04T04:33:37.616" v="179" actId="26606"/>
          <ac:spMkLst>
            <pc:docMk/>
            <pc:sldMk cId="3368012862" sldId="417"/>
            <ac:spMk id="82" creationId="{755E9CD0-04B0-4A3C-B291-AD913379C713}"/>
          </ac:spMkLst>
        </pc:spChg>
        <pc:spChg chg="add del">
          <ac:chgData name="Elaine Melanson" userId="fbfb655a-a7ee-4bd6-9441-fcdb5b2af828" providerId="ADAL" clId="{8A9CAB9D-28F5-4C35-B1BC-F85891778174}" dt="2020-11-04T04:33:37.616" v="179" actId="26606"/>
          <ac:spMkLst>
            <pc:docMk/>
            <pc:sldMk cId="3368012862" sldId="417"/>
            <ac:spMk id="83" creationId="{1DD8BF3B-6066-418C-8D1A-75C5E396FC04}"/>
          </ac:spMkLst>
        </pc:spChg>
        <pc:spChg chg="add del">
          <ac:chgData name="Elaine Melanson" userId="fbfb655a-a7ee-4bd6-9441-fcdb5b2af828" providerId="ADAL" clId="{8A9CAB9D-28F5-4C35-B1BC-F85891778174}" dt="2020-11-04T04:33:37.616" v="179" actId="26606"/>
          <ac:spMkLst>
            <pc:docMk/>
            <pc:sldMk cId="3368012862" sldId="417"/>
            <ac:spMk id="84" creationId="{80BC66F9-7A74-4286-AD22-1174052CC22C}"/>
          </ac:spMkLst>
        </pc:spChg>
        <pc:spChg chg="add del">
          <ac:chgData name="Elaine Melanson" userId="fbfb655a-a7ee-4bd6-9441-fcdb5b2af828" providerId="ADAL" clId="{8A9CAB9D-28F5-4C35-B1BC-F85891778174}" dt="2020-11-04T04:33:37.616" v="179" actId="26606"/>
          <ac:spMkLst>
            <pc:docMk/>
            <pc:sldMk cId="3368012862" sldId="417"/>
            <ac:spMk id="85" creationId="{D8142CC3-2B5C-48E6-9DF0-6C8ACBAF23EF}"/>
          </ac:spMkLst>
        </pc:spChg>
        <pc:spChg chg="add del">
          <ac:chgData name="Elaine Melanson" userId="fbfb655a-a7ee-4bd6-9441-fcdb5b2af828" providerId="ADAL" clId="{8A9CAB9D-28F5-4C35-B1BC-F85891778174}" dt="2020-11-04T04:33:37.616" v="179" actId="26606"/>
          <ac:spMkLst>
            <pc:docMk/>
            <pc:sldMk cId="3368012862" sldId="417"/>
            <ac:spMk id="87" creationId="{46A89C79-8EF3-4AF9-B3D9-59A883F41C83}"/>
          </ac:spMkLst>
        </pc:spChg>
        <pc:spChg chg="add del">
          <ac:chgData name="Elaine Melanson" userId="fbfb655a-a7ee-4bd6-9441-fcdb5b2af828" providerId="ADAL" clId="{8A9CAB9D-28F5-4C35-B1BC-F85891778174}" dt="2020-11-04T04:33:37.616" v="179" actId="26606"/>
          <ac:spMkLst>
            <pc:docMk/>
            <pc:sldMk cId="3368012862" sldId="417"/>
            <ac:spMk id="88" creationId="{EFE5CE34-4543-42E5-B82C-1F3D12422CDD}"/>
          </ac:spMkLst>
        </pc:spChg>
        <pc:spChg chg="add del">
          <ac:chgData name="Elaine Melanson" userId="fbfb655a-a7ee-4bd6-9441-fcdb5b2af828" providerId="ADAL" clId="{8A9CAB9D-28F5-4C35-B1BC-F85891778174}" dt="2020-11-04T04:33:37.616" v="179" actId="26606"/>
          <ac:spMkLst>
            <pc:docMk/>
            <pc:sldMk cId="3368012862" sldId="417"/>
            <ac:spMk id="89" creationId="{72AF41FE-63D7-4695-81D2-66D2510E4486}"/>
          </ac:spMkLst>
        </pc:spChg>
        <pc:spChg chg="add del">
          <ac:chgData name="Elaine Melanson" userId="fbfb655a-a7ee-4bd6-9441-fcdb5b2af828" providerId="ADAL" clId="{8A9CAB9D-28F5-4C35-B1BC-F85891778174}" dt="2020-11-04T04:36:15.471" v="196" actId="26606"/>
          <ac:spMkLst>
            <pc:docMk/>
            <pc:sldMk cId="3368012862" sldId="417"/>
            <ac:spMk id="91" creationId="{5F216371-EF7B-431F-9D59-55FC3179409A}"/>
          </ac:spMkLst>
        </pc:spChg>
        <pc:spChg chg="add del">
          <ac:chgData name="Elaine Melanson" userId="fbfb655a-a7ee-4bd6-9441-fcdb5b2af828" providerId="ADAL" clId="{8A9CAB9D-28F5-4C35-B1BC-F85891778174}" dt="2020-11-04T04:36:12.150" v="193" actId="26606"/>
          <ac:spMkLst>
            <pc:docMk/>
            <pc:sldMk cId="3368012862" sldId="417"/>
            <ac:spMk id="135" creationId="{E49CC64F-7275-4E33-961B-0C5CDC439875}"/>
          </ac:spMkLst>
        </pc:spChg>
        <pc:spChg chg="add del">
          <ac:chgData name="Elaine Melanson" userId="fbfb655a-a7ee-4bd6-9441-fcdb5b2af828" providerId="ADAL" clId="{8A9CAB9D-28F5-4C35-B1BC-F85891778174}" dt="2020-11-04T04:36:15.471" v="195" actId="26606"/>
          <ac:spMkLst>
            <pc:docMk/>
            <pc:sldMk cId="3368012862" sldId="417"/>
            <ac:spMk id="1028" creationId="{1DB7C82F-AB7E-4F0C-B829-FA1B9C415180}"/>
          </ac:spMkLst>
        </pc:spChg>
        <pc:spChg chg="add">
          <ac:chgData name="Elaine Melanson" userId="fbfb655a-a7ee-4bd6-9441-fcdb5b2af828" providerId="ADAL" clId="{8A9CAB9D-28F5-4C35-B1BC-F85891778174}" dt="2020-11-04T04:36:15.471" v="196" actId="26606"/>
          <ac:spMkLst>
            <pc:docMk/>
            <pc:sldMk cId="3368012862" sldId="417"/>
            <ac:spMk id="1030" creationId="{E49CC64F-7275-4E33-961B-0C5CDC439875}"/>
          </ac:spMkLst>
        </pc:spChg>
        <pc:grpChg chg="add del">
          <ac:chgData name="Elaine Melanson" userId="fbfb655a-a7ee-4bd6-9441-fcdb5b2af828" providerId="ADAL" clId="{8A9CAB9D-28F5-4C35-B1BC-F85891778174}" dt="2020-11-04T04:33:14.472" v="165" actId="26606"/>
          <ac:grpSpMkLst>
            <pc:docMk/>
            <pc:sldMk cId="3368012862" sldId="417"/>
            <ac:grpSpMk id="31" creationId="{9BFFD157-D6B7-49C8-8010-8A653B16F60E}"/>
          </ac:grpSpMkLst>
        </pc:grpChg>
        <pc:grpChg chg="add del">
          <ac:chgData name="Elaine Melanson" userId="fbfb655a-a7ee-4bd6-9441-fcdb5b2af828" providerId="ADAL" clId="{8A9CAB9D-28F5-4C35-B1BC-F85891778174}" dt="2020-11-04T04:36:15.471" v="196" actId="26606"/>
          <ac:grpSpMkLst>
            <pc:docMk/>
            <pc:sldMk cId="3368012862" sldId="417"/>
            <ac:grpSpMk id="92" creationId="{9BFFD157-D6B7-49C8-8010-8A653B16F60E}"/>
          </ac:grpSpMkLst>
        </pc:grpChg>
        <pc:picChg chg="add del">
          <ac:chgData name="Elaine Melanson" userId="fbfb655a-a7ee-4bd6-9441-fcdb5b2af828" providerId="ADAL" clId="{8A9CAB9D-28F5-4C35-B1BC-F85891778174}" dt="2020-11-04T04:33:14.472" v="165" actId="26606"/>
          <ac:picMkLst>
            <pc:docMk/>
            <pc:sldMk cId="3368012862" sldId="417"/>
            <ac:picMk id="7" creationId="{1FCA89E6-1873-406A-BE8D-33A75C4C21DD}"/>
          </ac:picMkLst>
        </pc:picChg>
        <pc:picChg chg="add del">
          <ac:chgData name="Elaine Melanson" userId="fbfb655a-a7ee-4bd6-9441-fcdb5b2af828" providerId="ADAL" clId="{8A9CAB9D-28F5-4C35-B1BC-F85891778174}" dt="2020-11-04T04:33:03.550" v="161" actId="26606"/>
          <ac:picMkLst>
            <pc:docMk/>
            <pc:sldMk cId="3368012862" sldId="417"/>
            <ac:picMk id="10" creationId="{2270F1FA-0425-408F-9861-80BF5AFB276D}"/>
          </ac:picMkLst>
        </pc:picChg>
        <pc:picChg chg="add del">
          <ac:chgData name="Elaine Melanson" userId="fbfb655a-a7ee-4bd6-9441-fcdb5b2af828" providerId="ADAL" clId="{8A9CAB9D-28F5-4C35-B1BC-F85891778174}" dt="2020-11-04T04:33:26.187" v="173" actId="26606"/>
          <ac:picMkLst>
            <pc:docMk/>
            <pc:sldMk cId="3368012862" sldId="417"/>
            <ac:picMk id="67" creationId="{7F487851-BFAF-46D8-A1ED-50CAD6E46F59}"/>
          </ac:picMkLst>
        </pc:picChg>
        <pc:picChg chg="add del">
          <ac:chgData name="Elaine Melanson" userId="fbfb655a-a7ee-4bd6-9441-fcdb5b2af828" providerId="ADAL" clId="{8A9CAB9D-28F5-4C35-B1BC-F85891778174}" dt="2020-11-04T04:33:26.187" v="173" actId="26606"/>
          <ac:picMkLst>
            <pc:docMk/>
            <pc:sldMk cId="3368012862" sldId="417"/>
            <ac:picMk id="69" creationId="{DE00013B-11C4-4073-8676-4797AB9A5052}"/>
          </ac:picMkLst>
        </pc:picChg>
        <pc:picChg chg="add del">
          <ac:chgData name="Elaine Melanson" userId="fbfb655a-a7ee-4bd6-9441-fcdb5b2af828" providerId="ADAL" clId="{8A9CAB9D-28F5-4C35-B1BC-F85891778174}" dt="2020-11-04T04:33:30.848" v="175" actId="26606"/>
          <ac:picMkLst>
            <pc:docMk/>
            <pc:sldMk cId="3368012862" sldId="417"/>
            <ac:picMk id="72" creationId="{7F487851-BFAF-46D8-A1ED-50CAD6E46F59}"/>
          </ac:picMkLst>
        </pc:picChg>
        <pc:picChg chg="add del">
          <ac:chgData name="Elaine Melanson" userId="fbfb655a-a7ee-4bd6-9441-fcdb5b2af828" providerId="ADAL" clId="{8A9CAB9D-28F5-4C35-B1BC-F85891778174}" dt="2020-11-04T04:33:30.848" v="175" actId="26606"/>
          <ac:picMkLst>
            <pc:docMk/>
            <pc:sldMk cId="3368012862" sldId="417"/>
            <ac:picMk id="74" creationId="{DD52837B-51BC-4931-B684-194D5383DC9C}"/>
          </ac:picMkLst>
        </pc:picChg>
        <pc:picChg chg="add del mod">
          <ac:chgData name="Elaine Melanson" userId="fbfb655a-a7ee-4bd6-9441-fcdb5b2af828" providerId="ADAL" clId="{8A9CAB9D-28F5-4C35-B1BC-F85891778174}" dt="2020-11-04T04:35:29.711" v="183" actId="478"/>
          <ac:picMkLst>
            <pc:docMk/>
            <pc:sldMk cId="3368012862" sldId="417"/>
            <ac:picMk id="98" creationId="{1FCA89E6-1873-406A-BE8D-33A75C4C21DD}"/>
          </ac:picMkLst>
        </pc:picChg>
        <pc:picChg chg="add mod">
          <ac:chgData name="Elaine Melanson" userId="fbfb655a-a7ee-4bd6-9441-fcdb5b2af828" providerId="ADAL" clId="{8A9CAB9D-28F5-4C35-B1BC-F85891778174}" dt="2020-11-04T04:36:23.361" v="197" actId="14100"/>
          <ac:picMkLst>
            <pc:docMk/>
            <pc:sldMk cId="3368012862" sldId="417"/>
            <ac:picMk id="1026" creationId="{921CAD22-4062-4074-B3A0-2D3601FCECE6}"/>
          </ac:picMkLst>
        </pc:picChg>
        <pc:cxnChg chg="add del">
          <ac:chgData name="Elaine Melanson" userId="fbfb655a-a7ee-4bd6-9441-fcdb5b2af828" providerId="ADAL" clId="{8A9CAB9D-28F5-4C35-B1BC-F85891778174}" dt="2020-11-04T04:33:20.280" v="169" actId="26606"/>
          <ac:cxnSpMkLst>
            <pc:docMk/>
            <pc:sldMk cId="3368012862" sldId="417"/>
            <ac:cxnSpMk id="49" creationId="{7B2D303B-3DD0-4319-9EAD-361847FEC71D}"/>
          </ac:cxnSpMkLst>
        </pc:cxnChg>
        <pc:cxnChg chg="add del">
          <ac:chgData name="Elaine Melanson" userId="fbfb655a-a7ee-4bd6-9441-fcdb5b2af828" providerId="ADAL" clId="{8A9CAB9D-28F5-4C35-B1BC-F85891778174}" dt="2020-11-04T04:33:37.616" v="179" actId="26606"/>
          <ac:cxnSpMkLst>
            <pc:docMk/>
            <pc:sldMk cId="3368012862" sldId="417"/>
            <ac:cxnSpMk id="86" creationId="{7B2D303B-3DD0-4319-9EAD-361847FEC71D}"/>
          </ac:cxnSpMkLst>
        </pc:cxnChg>
      </pc:sldChg>
      <pc:sldChg chg="addSp delSp modSp mod setBg setClrOvrMap">
        <pc:chgData name="Elaine Melanson" userId="fbfb655a-a7ee-4bd6-9441-fcdb5b2af828" providerId="ADAL" clId="{8A9CAB9D-28F5-4C35-B1BC-F85891778174}" dt="2020-11-04T04:55:37.361" v="352" actId="14100"/>
        <pc:sldMkLst>
          <pc:docMk/>
          <pc:sldMk cId="1269719029" sldId="418"/>
        </pc:sldMkLst>
        <pc:spChg chg="mod">
          <ac:chgData name="Elaine Melanson" userId="fbfb655a-a7ee-4bd6-9441-fcdb5b2af828" providerId="ADAL" clId="{8A9CAB9D-28F5-4C35-B1BC-F85891778174}" dt="2020-11-04T04:55:37.361" v="352" actId="14100"/>
          <ac:spMkLst>
            <pc:docMk/>
            <pc:sldMk cId="1269719029" sldId="418"/>
            <ac:spMk id="2" creationId="{00000000-0000-0000-0000-000000000000}"/>
          </ac:spMkLst>
        </pc:spChg>
        <pc:spChg chg="add del">
          <ac:chgData name="Elaine Melanson" userId="fbfb655a-a7ee-4bd6-9441-fcdb5b2af828" providerId="ADAL" clId="{8A9CAB9D-28F5-4C35-B1BC-F85891778174}" dt="2020-11-04T04:37:19.070" v="202" actId="26606"/>
          <ac:spMkLst>
            <pc:docMk/>
            <pc:sldMk cId="1269719029" sldId="418"/>
            <ac:spMk id="9" creationId="{D776D29F-0A2C-4F75-8582-7C7DFCBD11D5}"/>
          </ac:spMkLst>
        </pc:spChg>
        <pc:spChg chg="add del">
          <ac:chgData name="Elaine Melanson" userId="fbfb655a-a7ee-4bd6-9441-fcdb5b2af828" providerId="ADAL" clId="{8A9CAB9D-28F5-4C35-B1BC-F85891778174}" dt="2020-11-04T04:37:19.070" v="202" actId="26606"/>
          <ac:spMkLst>
            <pc:docMk/>
            <pc:sldMk cId="1269719029" sldId="418"/>
            <ac:spMk id="11" creationId="{C4D41903-2C9D-4F9E-AA1F-6161F8A6FC01}"/>
          </ac:spMkLst>
        </pc:spChg>
        <pc:spChg chg="add del">
          <ac:chgData name="Elaine Melanson" userId="fbfb655a-a7ee-4bd6-9441-fcdb5b2af828" providerId="ADAL" clId="{8A9CAB9D-28F5-4C35-B1BC-F85891778174}" dt="2020-11-04T04:37:19.070" v="202" actId="26606"/>
          <ac:spMkLst>
            <pc:docMk/>
            <pc:sldMk cId="1269719029" sldId="418"/>
            <ac:spMk id="13" creationId="{9E4574B5-C90E-412D-BAB0-B9F483290C67}"/>
          </ac:spMkLst>
        </pc:spChg>
        <pc:spChg chg="add del">
          <ac:chgData name="Elaine Melanson" userId="fbfb655a-a7ee-4bd6-9441-fcdb5b2af828" providerId="ADAL" clId="{8A9CAB9D-28F5-4C35-B1BC-F85891778174}" dt="2020-11-04T04:47:59.899" v="268" actId="26606"/>
          <ac:spMkLst>
            <pc:docMk/>
            <pc:sldMk cId="1269719029" sldId="418"/>
            <ac:spMk id="18" creationId="{E49CC64F-7275-4E33-961B-0C5CDC439875}"/>
          </ac:spMkLst>
        </pc:spChg>
        <pc:spChg chg="add">
          <ac:chgData name="Elaine Melanson" userId="fbfb655a-a7ee-4bd6-9441-fcdb5b2af828" providerId="ADAL" clId="{8A9CAB9D-28F5-4C35-B1BC-F85891778174}" dt="2020-11-04T04:47:59.899" v="268" actId="26606"/>
          <ac:spMkLst>
            <pc:docMk/>
            <pc:sldMk cId="1269719029" sldId="418"/>
            <ac:spMk id="23" creationId="{E45B1D5C-0827-4AF0-8186-11FC5A8B8B92}"/>
          </ac:spMkLst>
        </pc:spChg>
        <pc:spChg chg="add">
          <ac:chgData name="Elaine Melanson" userId="fbfb655a-a7ee-4bd6-9441-fcdb5b2af828" providerId="ADAL" clId="{8A9CAB9D-28F5-4C35-B1BC-F85891778174}" dt="2020-11-04T04:47:59.899" v="268" actId="26606"/>
          <ac:spMkLst>
            <pc:docMk/>
            <pc:sldMk cId="1269719029" sldId="418"/>
            <ac:spMk id="25" creationId="{99413ED5-9ED4-4772-BCE4-2BCAE6B12E35}"/>
          </ac:spMkLst>
        </pc:spChg>
        <pc:spChg chg="add">
          <ac:chgData name="Elaine Melanson" userId="fbfb655a-a7ee-4bd6-9441-fcdb5b2af828" providerId="ADAL" clId="{8A9CAB9D-28F5-4C35-B1BC-F85891778174}" dt="2020-11-04T04:47:59.899" v="268" actId="26606"/>
          <ac:spMkLst>
            <pc:docMk/>
            <pc:sldMk cId="1269719029" sldId="418"/>
            <ac:spMk id="27" creationId="{04357C93-F0CB-4A1C-8F77-4E9063789819}"/>
          </ac:spMkLst>
        </pc:spChg>
        <pc:spChg chg="add">
          <ac:chgData name="Elaine Melanson" userId="fbfb655a-a7ee-4bd6-9441-fcdb5b2af828" providerId="ADAL" clId="{8A9CAB9D-28F5-4C35-B1BC-F85891778174}" dt="2020-11-04T04:47:59.899" v="268" actId="26606"/>
          <ac:spMkLst>
            <pc:docMk/>
            <pc:sldMk cId="1269719029" sldId="418"/>
            <ac:spMk id="29" creationId="{90F533E9-6690-41A8-A372-4C6C622D028D}"/>
          </ac:spMkLst>
        </pc:spChg>
        <pc:picChg chg="mod">
          <ac:chgData name="Elaine Melanson" userId="fbfb655a-a7ee-4bd6-9441-fcdb5b2af828" providerId="ADAL" clId="{8A9CAB9D-28F5-4C35-B1BC-F85891778174}" dt="2020-11-04T04:55:22.831" v="348" actId="14100"/>
          <ac:picMkLst>
            <pc:docMk/>
            <pc:sldMk cId="1269719029" sldId="418"/>
            <ac:picMk id="4" creationId="{00000000-0000-0000-0000-000000000000}"/>
          </ac:picMkLst>
        </pc:picChg>
      </pc:sldChg>
      <pc:sldChg chg="addSp modSp">
        <pc:chgData name="Elaine Melanson" userId="fbfb655a-a7ee-4bd6-9441-fcdb5b2af828" providerId="ADAL" clId="{8A9CAB9D-28F5-4C35-B1BC-F85891778174}" dt="2020-11-04T05:18:44.282" v="555" actId="20577"/>
        <pc:sldMkLst>
          <pc:docMk/>
          <pc:sldMk cId="2935570730" sldId="419"/>
        </pc:sldMkLst>
        <pc:spChg chg="mod">
          <ac:chgData name="Elaine Melanson" userId="fbfb655a-a7ee-4bd6-9441-fcdb5b2af828" providerId="ADAL" clId="{8A9CAB9D-28F5-4C35-B1BC-F85891778174}" dt="2020-11-04T05:17:46.067" v="522" actId="1076"/>
          <ac:spMkLst>
            <pc:docMk/>
            <pc:sldMk cId="2935570730" sldId="419"/>
            <ac:spMk id="2" creationId="{00000000-0000-0000-0000-000000000000}"/>
          </ac:spMkLst>
        </pc:spChg>
        <pc:spChg chg="mod">
          <ac:chgData name="Elaine Melanson" userId="fbfb655a-a7ee-4bd6-9441-fcdb5b2af828" providerId="ADAL" clId="{8A9CAB9D-28F5-4C35-B1BC-F85891778174}" dt="2020-11-04T05:18:27.630" v="526" actId="1076"/>
          <ac:spMkLst>
            <pc:docMk/>
            <pc:sldMk cId="2935570730" sldId="419"/>
            <ac:spMk id="3" creationId="{00000000-0000-0000-0000-000000000000}"/>
          </ac:spMkLst>
        </pc:spChg>
        <pc:spChg chg="mod">
          <ac:chgData name="Elaine Melanson" userId="fbfb655a-a7ee-4bd6-9441-fcdb5b2af828" providerId="ADAL" clId="{8A9CAB9D-28F5-4C35-B1BC-F85891778174}" dt="2020-11-04T05:18:27.630" v="526" actId="1076"/>
          <ac:spMkLst>
            <pc:docMk/>
            <pc:sldMk cId="2935570730" sldId="419"/>
            <ac:spMk id="6" creationId="{00000000-0000-0000-0000-000000000000}"/>
          </ac:spMkLst>
        </pc:spChg>
        <pc:spChg chg="mod">
          <ac:chgData name="Elaine Melanson" userId="fbfb655a-a7ee-4bd6-9441-fcdb5b2af828" providerId="ADAL" clId="{8A9CAB9D-28F5-4C35-B1BC-F85891778174}" dt="2020-11-04T05:18:27.630" v="526" actId="1076"/>
          <ac:spMkLst>
            <pc:docMk/>
            <pc:sldMk cId="2935570730" sldId="419"/>
            <ac:spMk id="7" creationId="{00000000-0000-0000-0000-000000000000}"/>
          </ac:spMkLst>
        </pc:spChg>
        <pc:spChg chg="add mod">
          <ac:chgData name="Elaine Melanson" userId="fbfb655a-a7ee-4bd6-9441-fcdb5b2af828" providerId="ADAL" clId="{8A9CAB9D-28F5-4C35-B1BC-F85891778174}" dt="2020-11-04T05:18:44.282" v="555" actId="20577"/>
          <ac:spMkLst>
            <pc:docMk/>
            <pc:sldMk cId="2935570730" sldId="419"/>
            <ac:spMk id="8" creationId="{A4E4350E-FD7F-4266-A6D7-51FC0050A420}"/>
          </ac:spMkLst>
        </pc:spChg>
        <pc:picChg chg="mod">
          <ac:chgData name="Elaine Melanson" userId="fbfb655a-a7ee-4bd6-9441-fcdb5b2af828" providerId="ADAL" clId="{8A9CAB9D-28F5-4C35-B1BC-F85891778174}" dt="2020-11-04T05:18:12.726" v="525" actId="1076"/>
          <ac:picMkLst>
            <pc:docMk/>
            <pc:sldMk cId="2935570730" sldId="419"/>
            <ac:picMk id="5" creationId="{00000000-0000-0000-0000-000000000000}"/>
          </ac:picMkLst>
        </pc:picChg>
      </pc:sldChg>
      <pc:sldChg chg="del">
        <pc:chgData name="Elaine Melanson" userId="fbfb655a-a7ee-4bd6-9441-fcdb5b2af828" providerId="ADAL" clId="{8A9CAB9D-28F5-4C35-B1BC-F85891778174}" dt="2020-11-04T04:39:30.031" v="213" actId="2696"/>
        <pc:sldMkLst>
          <pc:docMk/>
          <pc:sldMk cId="2287815319" sldId="420"/>
        </pc:sldMkLst>
      </pc:sldChg>
      <pc:sldChg chg="addSp delSp modSp mod setBg modAnim setClrOvrMap">
        <pc:chgData name="Elaine Melanson" userId="fbfb655a-a7ee-4bd6-9441-fcdb5b2af828" providerId="ADAL" clId="{8A9CAB9D-28F5-4C35-B1BC-F85891778174}" dt="2020-11-04T05:22:14.882" v="639" actId="20578"/>
        <pc:sldMkLst>
          <pc:docMk/>
          <pc:sldMk cId="847044487" sldId="421"/>
        </pc:sldMkLst>
        <pc:spChg chg="mod">
          <ac:chgData name="Elaine Melanson" userId="fbfb655a-a7ee-4bd6-9441-fcdb5b2af828" providerId="ADAL" clId="{8A9CAB9D-28F5-4C35-B1BC-F85891778174}" dt="2020-11-04T05:22:12.477" v="638" actId="20578"/>
          <ac:spMkLst>
            <pc:docMk/>
            <pc:sldMk cId="847044487" sldId="421"/>
            <ac:spMk id="3" creationId="{00000000-0000-0000-0000-000000000000}"/>
          </ac:spMkLst>
        </pc:spChg>
        <pc:spChg chg="add del">
          <ac:chgData name="Elaine Melanson" userId="fbfb655a-a7ee-4bd6-9441-fcdb5b2af828" providerId="ADAL" clId="{8A9CAB9D-28F5-4C35-B1BC-F85891778174}" dt="2020-11-04T04:48:26.310" v="270" actId="26606"/>
          <ac:spMkLst>
            <pc:docMk/>
            <pc:sldMk cId="847044487" sldId="421"/>
            <ac:spMk id="8" creationId="{AD21898E-86C0-4C8A-A76C-DF33E844C87A}"/>
          </ac:spMkLst>
        </pc:spChg>
        <pc:spChg chg="add del">
          <ac:chgData name="Elaine Melanson" userId="fbfb655a-a7ee-4bd6-9441-fcdb5b2af828" providerId="ADAL" clId="{8A9CAB9D-28F5-4C35-B1BC-F85891778174}" dt="2020-11-04T04:48:26.310" v="270" actId="26606"/>
          <ac:spMkLst>
            <pc:docMk/>
            <pc:sldMk cId="847044487" sldId="421"/>
            <ac:spMk id="10" creationId="{5C8F04BD-D093-45D0-B54C-50FDB308B4EE}"/>
          </ac:spMkLst>
        </pc:spChg>
        <pc:spChg chg="add">
          <ac:chgData name="Elaine Melanson" userId="fbfb655a-a7ee-4bd6-9441-fcdb5b2af828" providerId="ADAL" clId="{8A9CAB9D-28F5-4C35-B1BC-F85891778174}" dt="2020-11-04T04:48:26.310" v="270" actId="26606"/>
          <ac:spMkLst>
            <pc:docMk/>
            <pc:sldMk cId="847044487" sldId="421"/>
            <ac:spMk id="15" creationId="{7CB4857B-ED7C-444D-9F04-2F885114A1C2}"/>
          </ac:spMkLst>
        </pc:spChg>
        <pc:spChg chg="add">
          <ac:chgData name="Elaine Melanson" userId="fbfb655a-a7ee-4bd6-9441-fcdb5b2af828" providerId="ADAL" clId="{8A9CAB9D-28F5-4C35-B1BC-F85891778174}" dt="2020-11-04T04:48:26.310" v="270" actId="26606"/>
          <ac:spMkLst>
            <pc:docMk/>
            <pc:sldMk cId="847044487" sldId="421"/>
            <ac:spMk id="17" creationId="{D18046FB-44EA-4FD8-A585-EA09A319B2D0}"/>
          </ac:spMkLst>
        </pc:spChg>
        <pc:spChg chg="add">
          <ac:chgData name="Elaine Melanson" userId="fbfb655a-a7ee-4bd6-9441-fcdb5b2af828" providerId="ADAL" clId="{8A9CAB9D-28F5-4C35-B1BC-F85891778174}" dt="2020-11-04T04:48:26.310" v="270" actId="26606"/>
          <ac:spMkLst>
            <pc:docMk/>
            <pc:sldMk cId="847044487" sldId="421"/>
            <ac:spMk id="19" creationId="{479F5F2B-8B58-4140-AE6A-51F6C67B18D9}"/>
          </ac:spMkLst>
        </pc:spChg>
      </pc:sldChg>
      <pc:sldChg chg="addSp modSp mod setBg">
        <pc:chgData name="Elaine Melanson" userId="fbfb655a-a7ee-4bd6-9441-fcdb5b2af828" providerId="ADAL" clId="{8A9CAB9D-28F5-4C35-B1BC-F85891778174}" dt="2020-11-04T04:53:22.132" v="321" actId="27636"/>
        <pc:sldMkLst>
          <pc:docMk/>
          <pc:sldMk cId="555685798" sldId="422"/>
        </pc:sldMkLst>
        <pc:spChg chg="mod">
          <ac:chgData name="Elaine Melanson" userId="fbfb655a-a7ee-4bd6-9441-fcdb5b2af828" providerId="ADAL" clId="{8A9CAB9D-28F5-4C35-B1BC-F85891778174}" dt="2020-11-04T04:53:04.315" v="311" actId="26606"/>
          <ac:spMkLst>
            <pc:docMk/>
            <pc:sldMk cId="555685798" sldId="422"/>
            <ac:spMk id="2" creationId="{00000000-0000-0000-0000-000000000000}"/>
          </ac:spMkLst>
        </pc:spChg>
        <pc:spChg chg="mod">
          <ac:chgData name="Elaine Melanson" userId="fbfb655a-a7ee-4bd6-9441-fcdb5b2af828" providerId="ADAL" clId="{8A9CAB9D-28F5-4C35-B1BC-F85891778174}" dt="2020-11-04T04:53:22.132" v="321" actId="27636"/>
          <ac:spMkLst>
            <pc:docMk/>
            <pc:sldMk cId="555685798" sldId="422"/>
            <ac:spMk id="3" creationId="{00000000-0000-0000-0000-000000000000}"/>
          </ac:spMkLst>
        </pc:spChg>
        <pc:spChg chg="add">
          <ac:chgData name="Elaine Melanson" userId="fbfb655a-a7ee-4bd6-9441-fcdb5b2af828" providerId="ADAL" clId="{8A9CAB9D-28F5-4C35-B1BC-F85891778174}" dt="2020-11-04T04:53:04.315" v="311" actId="26606"/>
          <ac:spMkLst>
            <pc:docMk/>
            <pc:sldMk cId="555685798" sldId="422"/>
            <ac:spMk id="8" creationId="{7CB4857B-ED7C-444D-9F04-2F885114A1C2}"/>
          </ac:spMkLst>
        </pc:spChg>
        <pc:spChg chg="add">
          <ac:chgData name="Elaine Melanson" userId="fbfb655a-a7ee-4bd6-9441-fcdb5b2af828" providerId="ADAL" clId="{8A9CAB9D-28F5-4C35-B1BC-F85891778174}" dt="2020-11-04T04:53:04.315" v="311" actId="26606"/>
          <ac:spMkLst>
            <pc:docMk/>
            <pc:sldMk cId="555685798" sldId="422"/>
            <ac:spMk id="10" creationId="{D18046FB-44EA-4FD8-A585-EA09A319B2D0}"/>
          </ac:spMkLst>
        </pc:spChg>
        <pc:spChg chg="add">
          <ac:chgData name="Elaine Melanson" userId="fbfb655a-a7ee-4bd6-9441-fcdb5b2af828" providerId="ADAL" clId="{8A9CAB9D-28F5-4C35-B1BC-F85891778174}" dt="2020-11-04T04:53:04.315" v="311" actId="26606"/>
          <ac:spMkLst>
            <pc:docMk/>
            <pc:sldMk cId="555685798" sldId="422"/>
            <ac:spMk id="12" creationId="{479F5F2B-8B58-4140-AE6A-51F6C67B18D9}"/>
          </ac:spMkLst>
        </pc:spChg>
      </pc:sldChg>
      <pc:sldChg chg="del">
        <pc:chgData name="Elaine Melanson" userId="fbfb655a-a7ee-4bd6-9441-fcdb5b2af828" providerId="ADAL" clId="{8A9CAB9D-28F5-4C35-B1BC-F85891778174}" dt="2020-11-04T04:53:59.366" v="329" actId="2696"/>
        <pc:sldMkLst>
          <pc:docMk/>
          <pc:sldMk cId="112624583" sldId="424"/>
        </pc:sldMkLst>
      </pc:sldChg>
      <pc:sldChg chg="addSp delSp modSp mod setBg modAnim setClrOvrMap">
        <pc:chgData name="Elaine Melanson" userId="fbfb655a-a7ee-4bd6-9441-fcdb5b2af828" providerId="ADAL" clId="{8A9CAB9D-28F5-4C35-B1BC-F85891778174}" dt="2020-11-04T05:20:10.794" v="624" actId="20577"/>
        <pc:sldMkLst>
          <pc:docMk/>
          <pc:sldMk cId="1992502976" sldId="427"/>
        </pc:sldMkLst>
        <pc:spChg chg="mod">
          <ac:chgData name="Elaine Melanson" userId="fbfb655a-a7ee-4bd6-9441-fcdb5b2af828" providerId="ADAL" clId="{8A9CAB9D-28F5-4C35-B1BC-F85891778174}" dt="2020-11-04T05:20:10.794" v="624" actId="20577"/>
          <ac:spMkLst>
            <pc:docMk/>
            <pc:sldMk cId="1992502976" sldId="427"/>
            <ac:spMk id="2" creationId="{00000000-0000-0000-0000-000000000000}"/>
          </ac:spMkLst>
        </pc:spChg>
        <pc:spChg chg="mod">
          <ac:chgData name="Elaine Melanson" userId="fbfb655a-a7ee-4bd6-9441-fcdb5b2af828" providerId="ADAL" clId="{8A9CAB9D-28F5-4C35-B1BC-F85891778174}" dt="2020-11-04T04:54:59.279" v="346" actId="20577"/>
          <ac:spMkLst>
            <pc:docMk/>
            <pc:sldMk cId="1992502976" sldId="427"/>
            <ac:spMk id="3" creationId="{00000000-0000-0000-0000-000000000000}"/>
          </ac:spMkLst>
        </pc:spChg>
        <pc:spChg chg="add del">
          <ac:chgData name="Elaine Melanson" userId="fbfb655a-a7ee-4bd6-9441-fcdb5b2af828" providerId="ADAL" clId="{8A9CAB9D-28F5-4C35-B1BC-F85891778174}" dt="2020-11-04T04:37:53.072" v="203" actId="26606"/>
          <ac:spMkLst>
            <pc:docMk/>
            <pc:sldMk cId="1992502976" sldId="427"/>
            <ac:spMk id="8" creationId="{7CB4857B-ED7C-444D-9F04-2F885114A1C2}"/>
          </ac:spMkLst>
        </pc:spChg>
        <pc:spChg chg="add del">
          <ac:chgData name="Elaine Melanson" userId="fbfb655a-a7ee-4bd6-9441-fcdb5b2af828" providerId="ADAL" clId="{8A9CAB9D-28F5-4C35-B1BC-F85891778174}" dt="2020-11-04T04:37:53.072" v="203" actId="26606"/>
          <ac:spMkLst>
            <pc:docMk/>
            <pc:sldMk cId="1992502976" sldId="427"/>
            <ac:spMk id="10" creationId="{D18046FB-44EA-4FD8-A585-EA09A319B2D0}"/>
          </ac:spMkLst>
        </pc:spChg>
        <pc:spChg chg="add del">
          <ac:chgData name="Elaine Melanson" userId="fbfb655a-a7ee-4bd6-9441-fcdb5b2af828" providerId="ADAL" clId="{8A9CAB9D-28F5-4C35-B1BC-F85891778174}" dt="2020-11-04T04:37:53.072" v="203" actId="26606"/>
          <ac:spMkLst>
            <pc:docMk/>
            <pc:sldMk cId="1992502976" sldId="427"/>
            <ac:spMk id="12" creationId="{479F5F2B-8B58-4140-AE6A-51F6C67B18D9}"/>
          </ac:spMkLst>
        </pc:spChg>
        <pc:spChg chg="add del">
          <ac:chgData name="Elaine Melanson" userId="fbfb655a-a7ee-4bd6-9441-fcdb5b2af828" providerId="ADAL" clId="{8A9CAB9D-28F5-4C35-B1BC-F85891778174}" dt="2020-11-04T04:47:50.343" v="267" actId="26606"/>
          <ac:spMkLst>
            <pc:docMk/>
            <pc:sldMk cId="1992502976" sldId="427"/>
            <ac:spMk id="17" creationId="{DFF2AC85-FAA0-4844-813F-83C04D7382E2}"/>
          </ac:spMkLst>
        </pc:spChg>
        <pc:spChg chg="add del">
          <ac:chgData name="Elaine Melanson" userId="fbfb655a-a7ee-4bd6-9441-fcdb5b2af828" providerId="ADAL" clId="{8A9CAB9D-28F5-4C35-B1BC-F85891778174}" dt="2020-11-04T04:47:50.343" v="267" actId="26606"/>
          <ac:spMkLst>
            <pc:docMk/>
            <pc:sldMk cId="1992502976" sldId="427"/>
            <ac:spMk id="19" creationId="{89CC0F1E-BAA2-47B1-8F83-7ECB9FD9E009}"/>
          </ac:spMkLst>
        </pc:spChg>
        <pc:spChg chg="add">
          <ac:chgData name="Elaine Melanson" userId="fbfb655a-a7ee-4bd6-9441-fcdb5b2af828" providerId="ADAL" clId="{8A9CAB9D-28F5-4C35-B1BC-F85891778174}" dt="2020-11-04T04:47:50.343" v="267" actId="26606"/>
          <ac:spMkLst>
            <pc:docMk/>
            <pc:sldMk cId="1992502976" sldId="427"/>
            <ac:spMk id="24" creationId="{7CB4857B-ED7C-444D-9F04-2F885114A1C2}"/>
          </ac:spMkLst>
        </pc:spChg>
        <pc:spChg chg="add">
          <ac:chgData name="Elaine Melanson" userId="fbfb655a-a7ee-4bd6-9441-fcdb5b2af828" providerId="ADAL" clId="{8A9CAB9D-28F5-4C35-B1BC-F85891778174}" dt="2020-11-04T04:47:50.343" v="267" actId="26606"/>
          <ac:spMkLst>
            <pc:docMk/>
            <pc:sldMk cId="1992502976" sldId="427"/>
            <ac:spMk id="26" creationId="{D18046FB-44EA-4FD8-A585-EA09A319B2D0}"/>
          </ac:spMkLst>
        </pc:spChg>
        <pc:spChg chg="add">
          <ac:chgData name="Elaine Melanson" userId="fbfb655a-a7ee-4bd6-9441-fcdb5b2af828" providerId="ADAL" clId="{8A9CAB9D-28F5-4C35-B1BC-F85891778174}" dt="2020-11-04T04:47:50.343" v="267" actId="26606"/>
          <ac:spMkLst>
            <pc:docMk/>
            <pc:sldMk cId="1992502976" sldId="427"/>
            <ac:spMk id="28" creationId="{479F5F2B-8B58-4140-AE6A-51F6C67B18D9}"/>
          </ac:spMkLst>
        </pc:spChg>
      </pc:sldChg>
      <pc:sldChg chg="addSp delSp modSp">
        <pc:chgData name="Elaine Melanson" userId="fbfb655a-a7ee-4bd6-9441-fcdb5b2af828" providerId="ADAL" clId="{8A9CAB9D-28F5-4C35-B1BC-F85891778174}" dt="2020-11-04T05:17:36.298" v="521" actId="1076"/>
        <pc:sldMkLst>
          <pc:docMk/>
          <pc:sldMk cId="1056496325" sldId="428"/>
        </pc:sldMkLst>
        <pc:spChg chg="add del mod">
          <ac:chgData name="Elaine Melanson" userId="fbfb655a-a7ee-4bd6-9441-fcdb5b2af828" providerId="ADAL" clId="{8A9CAB9D-28F5-4C35-B1BC-F85891778174}" dt="2020-11-04T05:16:51.350" v="492"/>
          <ac:spMkLst>
            <pc:docMk/>
            <pc:sldMk cId="1056496325" sldId="428"/>
            <ac:spMk id="3" creationId="{F62E4576-6847-4A8C-ADD5-58396CB0A460}"/>
          </ac:spMkLst>
        </pc:spChg>
        <pc:spChg chg="add del mod">
          <ac:chgData name="Elaine Melanson" userId="fbfb655a-a7ee-4bd6-9441-fcdb5b2af828" providerId="ADAL" clId="{8A9CAB9D-28F5-4C35-B1BC-F85891778174}" dt="2020-11-04T05:16:51.350" v="492"/>
          <ac:spMkLst>
            <pc:docMk/>
            <pc:sldMk cId="1056496325" sldId="428"/>
            <ac:spMk id="4" creationId="{60E2AC6D-6147-49A2-86A8-4A5AA9B33AC8}"/>
          </ac:spMkLst>
        </pc:spChg>
        <pc:spChg chg="add mod">
          <ac:chgData name="Elaine Melanson" userId="fbfb655a-a7ee-4bd6-9441-fcdb5b2af828" providerId="ADAL" clId="{8A9CAB9D-28F5-4C35-B1BC-F85891778174}" dt="2020-11-04T05:17:29.406" v="520" actId="20577"/>
          <ac:spMkLst>
            <pc:docMk/>
            <pc:sldMk cId="1056496325" sldId="428"/>
            <ac:spMk id="5" creationId="{CBD1CCE8-5C2E-472B-A5DB-DB2B8BB035E7}"/>
          </ac:spMkLst>
        </pc:spChg>
        <pc:picChg chg="mod">
          <ac:chgData name="Elaine Melanson" userId="fbfb655a-a7ee-4bd6-9441-fcdb5b2af828" providerId="ADAL" clId="{8A9CAB9D-28F5-4C35-B1BC-F85891778174}" dt="2020-11-04T05:17:36.298" v="521" actId="1076"/>
          <ac:picMkLst>
            <pc:docMk/>
            <pc:sldMk cId="1056496325" sldId="428"/>
            <ac:picMk id="2" creationId="{00000000-0000-0000-0000-000000000000}"/>
          </ac:picMkLst>
        </pc:picChg>
      </pc:sldChg>
      <pc:sldChg chg="addSp modSp">
        <pc:chgData name="Elaine Melanson" userId="fbfb655a-a7ee-4bd6-9441-fcdb5b2af828" providerId="ADAL" clId="{8A9CAB9D-28F5-4C35-B1BC-F85891778174}" dt="2020-11-04T05:19:12.811" v="577" actId="20577"/>
        <pc:sldMkLst>
          <pc:docMk/>
          <pc:sldMk cId="2041004072" sldId="429"/>
        </pc:sldMkLst>
        <pc:spChg chg="add mod">
          <ac:chgData name="Elaine Melanson" userId="fbfb655a-a7ee-4bd6-9441-fcdb5b2af828" providerId="ADAL" clId="{8A9CAB9D-28F5-4C35-B1BC-F85891778174}" dt="2020-11-04T05:19:12.811" v="577" actId="20577"/>
          <ac:spMkLst>
            <pc:docMk/>
            <pc:sldMk cId="2041004072" sldId="429"/>
            <ac:spMk id="3" creationId="{DA0B30BC-B160-4A1D-9E61-0B9746A6E85A}"/>
          </ac:spMkLst>
        </pc:spChg>
        <pc:picChg chg="mod">
          <ac:chgData name="Elaine Melanson" userId="fbfb655a-a7ee-4bd6-9441-fcdb5b2af828" providerId="ADAL" clId="{8A9CAB9D-28F5-4C35-B1BC-F85891778174}" dt="2020-11-04T05:18:58.593" v="558" actId="1076"/>
          <ac:picMkLst>
            <pc:docMk/>
            <pc:sldMk cId="2041004072" sldId="429"/>
            <ac:picMk id="2" creationId="{00000000-0000-0000-0000-000000000000}"/>
          </ac:picMkLst>
        </pc:picChg>
      </pc:sldChg>
      <pc:sldChg chg="addSp modSp">
        <pc:chgData name="Elaine Melanson" userId="fbfb655a-a7ee-4bd6-9441-fcdb5b2af828" providerId="ADAL" clId="{8A9CAB9D-28F5-4C35-B1BC-F85891778174}" dt="2020-11-04T05:19:48.408" v="614" actId="20577"/>
        <pc:sldMkLst>
          <pc:docMk/>
          <pc:sldMk cId="2845846839" sldId="430"/>
        </pc:sldMkLst>
        <pc:spChg chg="add mod">
          <ac:chgData name="Elaine Melanson" userId="fbfb655a-a7ee-4bd6-9441-fcdb5b2af828" providerId="ADAL" clId="{8A9CAB9D-28F5-4C35-B1BC-F85891778174}" dt="2020-11-04T05:19:48.408" v="614" actId="20577"/>
          <ac:spMkLst>
            <pc:docMk/>
            <pc:sldMk cId="2845846839" sldId="430"/>
            <ac:spMk id="3" creationId="{91A89F43-92C5-405A-BE03-C3C3FE0F78B2}"/>
          </ac:spMkLst>
        </pc:spChg>
        <pc:picChg chg="mod">
          <ac:chgData name="Elaine Melanson" userId="fbfb655a-a7ee-4bd6-9441-fcdb5b2af828" providerId="ADAL" clId="{8A9CAB9D-28F5-4C35-B1BC-F85891778174}" dt="2020-11-04T05:19:27.403" v="580" actId="1076"/>
          <ac:picMkLst>
            <pc:docMk/>
            <pc:sldMk cId="2845846839" sldId="430"/>
            <ac:picMk id="2" creationId="{00000000-0000-0000-0000-000000000000}"/>
          </ac:picMkLst>
        </pc:picChg>
      </pc:sldChg>
      <pc:sldChg chg="addSp delSp modSp mod setBg setClrOvrMap">
        <pc:chgData name="Elaine Melanson" userId="fbfb655a-a7ee-4bd6-9441-fcdb5b2af828" providerId="ADAL" clId="{8A9CAB9D-28F5-4C35-B1BC-F85891778174}" dt="2020-11-04T05:20:49.699" v="636" actId="20577"/>
        <pc:sldMkLst>
          <pc:docMk/>
          <pc:sldMk cId="2996268084" sldId="431"/>
        </pc:sldMkLst>
        <pc:spChg chg="mod">
          <ac:chgData name="Elaine Melanson" userId="fbfb655a-a7ee-4bd6-9441-fcdb5b2af828" providerId="ADAL" clId="{8A9CAB9D-28F5-4C35-B1BC-F85891778174}" dt="2020-11-04T04:48:18.738" v="269" actId="26606"/>
          <ac:spMkLst>
            <pc:docMk/>
            <pc:sldMk cId="2996268084" sldId="431"/>
            <ac:spMk id="2" creationId="{00000000-0000-0000-0000-000000000000}"/>
          </ac:spMkLst>
        </pc:spChg>
        <pc:spChg chg="mod ord">
          <ac:chgData name="Elaine Melanson" userId="fbfb655a-a7ee-4bd6-9441-fcdb5b2af828" providerId="ADAL" clId="{8A9CAB9D-28F5-4C35-B1BC-F85891778174}" dt="2020-11-04T05:20:49.699" v="636" actId="20577"/>
          <ac:spMkLst>
            <pc:docMk/>
            <pc:sldMk cId="2996268084" sldId="431"/>
            <ac:spMk id="3" creationId="{00000000-0000-0000-0000-000000000000}"/>
          </ac:spMkLst>
        </pc:spChg>
        <pc:spChg chg="add del">
          <ac:chgData name="Elaine Melanson" userId="fbfb655a-a7ee-4bd6-9441-fcdb5b2af828" providerId="ADAL" clId="{8A9CAB9D-28F5-4C35-B1BC-F85891778174}" dt="2020-11-04T04:39:49.694" v="215" actId="26606"/>
          <ac:spMkLst>
            <pc:docMk/>
            <pc:sldMk cId="2996268084" sldId="431"/>
            <ac:spMk id="10" creationId="{59A309A7-1751-4ABE-A3C1-EEC40366AD89}"/>
          </ac:spMkLst>
        </pc:spChg>
        <pc:spChg chg="add del">
          <ac:chgData name="Elaine Melanson" userId="fbfb655a-a7ee-4bd6-9441-fcdb5b2af828" providerId="ADAL" clId="{8A9CAB9D-28F5-4C35-B1BC-F85891778174}" dt="2020-11-04T04:39:49.694" v="215" actId="26606"/>
          <ac:spMkLst>
            <pc:docMk/>
            <pc:sldMk cId="2996268084" sldId="431"/>
            <ac:spMk id="12" creationId="{967D8EB6-EAE1-4F9C-B398-83321E287204}"/>
          </ac:spMkLst>
        </pc:spChg>
        <pc:spChg chg="add del">
          <ac:chgData name="Elaine Melanson" userId="fbfb655a-a7ee-4bd6-9441-fcdb5b2af828" providerId="ADAL" clId="{8A9CAB9D-28F5-4C35-B1BC-F85891778174}" dt="2020-11-04T04:39:58.804" v="217" actId="26606"/>
          <ac:spMkLst>
            <pc:docMk/>
            <pc:sldMk cId="2996268084" sldId="431"/>
            <ac:spMk id="14" creationId="{0D7C0CB9-1B26-4A22-A90B-1EE6BFFD50C4}"/>
          </ac:spMkLst>
        </pc:spChg>
        <pc:spChg chg="add del">
          <ac:chgData name="Elaine Melanson" userId="fbfb655a-a7ee-4bd6-9441-fcdb5b2af828" providerId="ADAL" clId="{8A9CAB9D-28F5-4C35-B1BC-F85891778174}" dt="2020-11-04T04:39:58.804" v="217" actId="26606"/>
          <ac:spMkLst>
            <pc:docMk/>
            <pc:sldMk cId="2996268084" sldId="431"/>
            <ac:spMk id="15" creationId="{28143209-FADD-4B7E-A49A-BBA97A4E6E67}"/>
          </ac:spMkLst>
        </pc:spChg>
        <pc:spChg chg="add del">
          <ac:chgData name="Elaine Melanson" userId="fbfb655a-a7ee-4bd6-9441-fcdb5b2af828" providerId="ADAL" clId="{8A9CAB9D-28F5-4C35-B1BC-F85891778174}" dt="2020-11-04T04:48:18.738" v="269" actId="26606"/>
          <ac:spMkLst>
            <pc:docMk/>
            <pc:sldMk cId="2996268084" sldId="431"/>
            <ac:spMk id="23" creationId="{AD21898E-86C0-4C8A-A76C-DF33E844C87A}"/>
          </ac:spMkLst>
        </pc:spChg>
        <pc:spChg chg="add del">
          <ac:chgData name="Elaine Melanson" userId="fbfb655a-a7ee-4bd6-9441-fcdb5b2af828" providerId="ADAL" clId="{8A9CAB9D-28F5-4C35-B1BC-F85891778174}" dt="2020-11-04T04:48:18.738" v="269" actId="26606"/>
          <ac:spMkLst>
            <pc:docMk/>
            <pc:sldMk cId="2996268084" sldId="431"/>
            <ac:spMk id="25" creationId="{5C8F04BD-D093-45D0-B54C-50FDB308B4EE}"/>
          </ac:spMkLst>
        </pc:spChg>
        <pc:spChg chg="add">
          <ac:chgData name="Elaine Melanson" userId="fbfb655a-a7ee-4bd6-9441-fcdb5b2af828" providerId="ADAL" clId="{8A9CAB9D-28F5-4C35-B1BC-F85891778174}" dt="2020-11-04T04:48:18.738" v="269" actId="26606"/>
          <ac:spMkLst>
            <pc:docMk/>
            <pc:sldMk cId="2996268084" sldId="431"/>
            <ac:spMk id="30" creationId="{7CB4857B-ED7C-444D-9F04-2F885114A1C2}"/>
          </ac:spMkLst>
        </pc:spChg>
        <pc:spChg chg="add">
          <ac:chgData name="Elaine Melanson" userId="fbfb655a-a7ee-4bd6-9441-fcdb5b2af828" providerId="ADAL" clId="{8A9CAB9D-28F5-4C35-B1BC-F85891778174}" dt="2020-11-04T04:48:18.738" v="269" actId="26606"/>
          <ac:spMkLst>
            <pc:docMk/>
            <pc:sldMk cId="2996268084" sldId="431"/>
            <ac:spMk id="32" creationId="{D18046FB-44EA-4FD8-A585-EA09A319B2D0}"/>
          </ac:spMkLst>
        </pc:spChg>
        <pc:spChg chg="add">
          <ac:chgData name="Elaine Melanson" userId="fbfb655a-a7ee-4bd6-9441-fcdb5b2af828" providerId="ADAL" clId="{8A9CAB9D-28F5-4C35-B1BC-F85891778174}" dt="2020-11-04T04:48:18.738" v="269" actId="26606"/>
          <ac:spMkLst>
            <pc:docMk/>
            <pc:sldMk cId="2996268084" sldId="431"/>
            <ac:spMk id="34" creationId="{479F5F2B-8B58-4140-AE6A-51F6C67B18D9}"/>
          </ac:spMkLst>
        </pc:spChg>
        <pc:grpChg chg="add del">
          <ac:chgData name="Elaine Melanson" userId="fbfb655a-a7ee-4bd6-9441-fcdb5b2af828" providerId="ADAL" clId="{8A9CAB9D-28F5-4C35-B1BC-F85891778174}" dt="2020-11-04T04:42:52.799" v="222" actId="26606"/>
          <ac:grpSpMkLst>
            <pc:docMk/>
            <pc:sldMk cId="2996268084" sldId="431"/>
            <ac:grpSpMk id="17" creationId="{86B9D198-D4E4-4CB6-BEE2-54E9BE6EBFBA}"/>
          </ac:grpSpMkLst>
        </pc:grpChg>
        <pc:picChg chg="del mod">
          <ac:chgData name="Elaine Melanson" userId="fbfb655a-a7ee-4bd6-9441-fcdb5b2af828" providerId="ADAL" clId="{8A9CAB9D-28F5-4C35-B1BC-F85891778174}" dt="2020-11-04T04:41:57.599" v="221" actId="478"/>
          <ac:picMkLst>
            <pc:docMk/>
            <pc:sldMk cId="2996268084" sldId="431"/>
            <ac:picMk id="5" creationId="{00000000-0000-0000-0000-000000000000}"/>
          </ac:picMkLst>
        </pc:picChg>
      </pc:sldChg>
      <pc:sldChg chg="del">
        <pc:chgData name="Elaine Melanson" userId="fbfb655a-a7ee-4bd6-9441-fcdb5b2af828" providerId="ADAL" clId="{8A9CAB9D-28F5-4C35-B1BC-F85891778174}" dt="2020-11-04T04:31:59.694" v="101" actId="2696"/>
        <pc:sldMkLst>
          <pc:docMk/>
          <pc:sldMk cId="1539905649" sldId="432"/>
        </pc:sldMkLst>
      </pc:sldChg>
      <pc:sldChg chg="modSp del">
        <pc:chgData name="Elaine Melanson" userId="fbfb655a-a7ee-4bd6-9441-fcdb5b2af828" providerId="ADAL" clId="{8A9CAB9D-28F5-4C35-B1BC-F85891778174}" dt="2020-11-04T04:52:52.301" v="310" actId="2696"/>
        <pc:sldMkLst>
          <pc:docMk/>
          <pc:sldMk cId="3667734920" sldId="433"/>
        </pc:sldMkLst>
        <pc:spChg chg="mod">
          <ac:chgData name="Elaine Melanson" userId="fbfb655a-a7ee-4bd6-9441-fcdb5b2af828" providerId="ADAL" clId="{8A9CAB9D-28F5-4C35-B1BC-F85891778174}" dt="2020-11-04T04:46:47.818" v="255" actId="12"/>
          <ac:spMkLst>
            <pc:docMk/>
            <pc:sldMk cId="3667734920" sldId="433"/>
            <ac:spMk id="3" creationId="{00000000-0000-0000-0000-000000000000}"/>
          </ac:spMkLst>
        </pc:spChg>
      </pc:sldChg>
      <pc:sldChg chg="del">
        <pc:chgData name="Elaine Melanson" userId="fbfb655a-a7ee-4bd6-9441-fcdb5b2af828" providerId="ADAL" clId="{8A9CAB9D-28F5-4C35-B1BC-F85891778174}" dt="2020-11-04T04:53:59.342" v="326" actId="2696"/>
        <pc:sldMkLst>
          <pc:docMk/>
          <pc:sldMk cId="3940883295" sldId="434"/>
        </pc:sldMkLst>
      </pc:sldChg>
      <pc:sldChg chg="modSp del">
        <pc:chgData name="Elaine Melanson" userId="fbfb655a-a7ee-4bd6-9441-fcdb5b2af828" providerId="ADAL" clId="{8A9CAB9D-28F5-4C35-B1BC-F85891778174}" dt="2020-11-04T04:53:59.406" v="336" actId="2696"/>
        <pc:sldMkLst>
          <pc:docMk/>
          <pc:sldMk cId="4281446531" sldId="436"/>
        </pc:sldMkLst>
        <pc:spChg chg="mod">
          <ac:chgData name="Elaine Melanson" userId="fbfb655a-a7ee-4bd6-9441-fcdb5b2af828" providerId="ADAL" clId="{8A9CAB9D-28F5-4C35-B1BC-F85891778174}" dt="2020-11-04T04:32:50.266" v="159" actId="27636"/>
          <ac:spMkLst>
            <pc:docMk/>
            <pc:sldMk cId="4281446531" sldId="436"/>
            <ac:spMk id="3" creationId="{00000000-0000-0000-0000-000000000000}"/>
          </ac:spMkLst>
        </pc:spChg>
      </pc:sldChg>
      <pc:sldChg chg="modSp del">
        <pc:chgData name="Elaine Melanson" userId="fbfb655a-a7ee-4bd6-9441-fcdb5b2af828" providerId="ADAL" clId="{8A9CAB9D-28F5-4C35-B1BC-F85891778174}" dt="2020-11-04T04:53:59.390" v="333" actId="2696"/>
        <pc:sldMkLst>
          <pc:docMk/>
          <pc:sldMk cId="2590505339" sldId="437"/>
        </pc:sldMkLst>
        <pc:spChg chg="mod">
          <ac:chgData name="Elaine Melanson" userId="fbfb655a-a7ee-4bd6-9441-fcdb5b2af828" providerId="ADAL" clId="{8A9CAB9D-28F5-4C35-B1BC-F85891778174}" dt="2020-11-04T04:32:37.180" v="156" actId="27636"/>
          <ac:spMkLst>
            <pc:docMk/>
            <pc:sldMk cId="2590505339" sldId="437"/>
            <ac:spMk id="3" creationId="{00000000-0000-0000-0000-000000000000}"/>
          </ac:spMkLst>
        </pc:spChg>
      </pc:sldChg>
      <pc:sldChg chg="addSp modSp mod setBg modAnim">
        <pc:chgData name="Elaine Melanson" userId="fbfb655a-a7ee-4bd6-9441-fcdb5b2af828" providerId="ADAL" clId="{8A9CAB9D-28F5-4C35-B1BC-F85891778174}" dt="2020-11-04T05:24:53.192" v="646" actId="179"/>
        <pc:sldMkLst>
          <pc:docMk/>
          <pc:sldMk cId="782621898" sldId="438"/>
        </pc:sldMkLst>
        <pc:spChg chg="mod">
          <ac:chgData name="Elaine Melanson" userId="fbfb655a-a7ee-4bd6-9441-fcdb5b2af828" providerId="ADAL" clId="{8A9CAB9D-28F5-4C35-B1BC-F85891778174}" dt="2020-11-04T05:24:53.192" v="646" actId="179"/>
          <ac:spMkLst>
            <pc:docMk/>
            <pc:sldMk cId="782621898" sldId="438"/>
            <ac:spMk id="3" creationId="{00000000-0000-0000-0000-000000000000}"/>
          </ac:spMkLst>
        </pc:spChg>
        <pc:spChg chg="add">
          <ac:chgData name="Elaine Melanson" userId="fbfb655a-a7ee-4bd6-9441-fcdb5b2af828" providerId="ADAL" clId="{8A9CAB9D-28F5-4C35-B1BC-F85891778174}" dt="2020-11-04T04:53:30.855" v="322" actId="26606"/>
          <ac:spMkLst>
            <pc:docMk/>
            <pc:sldMk cId="782621898" sldId="438"/>
            <ac:spMk id="8" creationId="{7CB4857B-ED7C-444D-9F04-2F885114A1C2}"/>
          </ac:spMkLst>
        </pc:spChg>
        <pc:spChg chg="add">
          <ac:chgData name="Elaine Melanson" userId="fbfb655a-a7ee-4bd6-9441-fcdb5b2af828" providerId="ADAL" clId="{8A9CAB9D-28F5-4C35-B1BC-F85891778174}" dt="2020-11-04T04:53:30.855" v="322" actId="26606"/>
          <ac:spMkLst>
            <pc:docMk/>
            <pc:sldMk cId="782621898" sldId="438"/>
            <ac:spMk id="10" creationId="{D18046FB-44EA-4FD8-A585-EA09A319B2D0}"/>
          </ac:spMkLst>
        </pc:spChg>
        <pc:spChg chg="add">
          <ac:chgData name="Elaine Melanson" userId="fbfb655a-a7ee-4bd6-9441-fcdb5b2af828" providerId="ADAL" clId="{8A9CAB9D-28F5-4C35-B1BC-F85891778174}" dt="2020-11-04T04:53:30.855" v="322" actId="26606"/>
          <ac:spMkLst>
            <pc:docMk/>
            <pc:sldMk cId="782621898" sldId="438"/>
            <ac:spMk id="12" creationId="{479F5F2B-8B58-4140-AE6A-51F6C67B18D9}"/>
          </ac:spMkLst>
        </pc:spChg>
      </pc:sldChg>
      <pc:sldChg chg="del">
        <pc:chgData name="Elaine Melanson" userId="fbfb655a-a7ee-4bd6-9441-fcdb5b2af828" providerId="ADAL" clId="{8A9CAB9D-28F5-4C35-B1BC-F85891778174}" dt="2020-11-04T04:31:58.266" v="14" actId="2696"/>
        <pc:sldMkLst>
          <pc:docMk/>
          <pc:sldMk cId="2626467592" sldId="441"/>
        </pc:sldMkLst>
      </pc:sldChg>
      <pc:sldChg chg="del">
        <pc:chgData name="Elaine Melanson" userId="fbfb655a-a7ee-4bd6-9441-fcdb5b2af828" providerId="ADAL" clId="{8A9CAB9D-28F5-4C35-B1BC-F85891778174}" dt="2020-11-04T04:31:58.386" v="23" actId="2696"/>
        <pc:sldMkLst>
          <pc:docMk/>
          <pc:sldMk cId="307013617" sldId="442"/>
        </pc:sldMkLst>
      </pc:sldChg>
      <pc:sldChg chg="del">
        <pc:chgData name="Elaine Melanson" userId="fbfb655a-a7ee-4bd6-9441-fcdb5b2af828" providerId="ADAL" clId="{8A9CAB9D-28F5-4C35-B1BC-F85891778174}" dt="2020-11-04T04:31:58.370" v="21" actId="2696"/>
        <pc:sldMkLst>
          <pc:docMk/>
          <pc:sldMk cId="2147857088" sldId="443"/>
        </pc:sldMkLst>
      </pc:sldChg>
      <pc:sldChg chg="del">
        <pc:chgData name="Elaine Melanson" userId="fbfb655a-a7ee-4bd6-9441-fcdb5b2af828" providerId="ADAL" clId="{8A9CAB9D-28F5-4C35-B1BC-F85891778174}" dt="2020-11-04T04:31:59.838" v="113" actId="2696"/>
        <pc:sldMkLst>
          <pc:docMk/>
          <pc:sldMk cId="4131814368" sldId="445"/>
        </pc:sldMkLst>
      </pc:sldChg>
      <pc:sldChg chg="del">
        <pc:chgData name="Elaine Melanson" userId="fbfb655a-a7ee-4bd6-9441-fcdb5b2af828" providerId="ADAL" clId="{8A9CAB9D-28F5-4C35-B1BC-F85891778174}" dt="2020-11-04T04:31:59.654" v="100" actId="2696"/>
        <pc:sldMkLst>
          <pc:docMk/>
          <pc:sldMk cId="2473568532" sldId="446"/>
        </pc:sldMkLst>
      </pc:sldChg>
      <pc:sldChg chg="del">
        <pc:chgData name="Elaine Melanson" userId="fbfb655a-a7ee-4bd6-9441-fcdb5b2af828" providerId="ADAL" clId="{8A9CAB9D-28F5-4C35-B1BC-F85891778174}" dt="2020-11-04T04:31:58.298" v="16" actId="2696"/>
        <pc:sldMkLst>
          <pc:docMk/>
          <pc:sldMk cId="732170455" sldId="447"/>
        </pc:sldMkLst>
      </pc:sldChg>
      <pc:sldChg chg="del">
        <pc:chgData name="Elaine Melanson" userId="fbfb655a-a7ee-4bd6-9441-fcdb5b2af828" providerId="ADAL" clId="{8A9CAB9D-28F5-4C35-B1BC-F85891778174}" dt="2020-11-04T04:31:59.874" v="118" actId="2696"/>
        <pc:sldMkLst>
          <pc:docMk/>
          <pc:sldMk cId="3306748261" sldId="448"/>
        </pc:sldMkLst>
      </pc:sldChg>
      <pc:sldChg chg="del">
        <pc:chgData name="Elaine Melanson" userId="fbfb655a-a7ee-4bd6-9441-fcdb5b2af828" providerId="ADAL" clId="{8A9CAB9D-28F5-4C35-B1BC-F85891778174}" dt="2020-11-04T04:31:59.845" v="114" actId="2696"/>
        <pc:sldMkLst>
          <pc:docMk/>
          <pc:sldMk cId="1828199344" sldId="449"/>
        </pc:sldMkLst>
      </pc:sldChg>
      <pc:sldChg chg="del">
        <pc:chgData name="Elaine Melanson" userId="fbfb655a-a7ee-4bd6-9441-fcdb5b2af828" providerId="ADAL" clId="{8A9CAB9D-28F5-4C35-B1BC-F85891778174}" dt="2020-11-04T04:31:59.854" v="115" actId="2696"/>
        <pc:sldMkLst>
          <pc:docMk/>
          <pc:sldMk cId="953595287" sldId="450"/>
        </pc:sldMkLst>
      </pc:sldChg>
      <pc:sldChg chg="del">
        <pc:chgData name="Elaine Melanson" userId="fbfb655a-a7ee-4bd6-9441-fcdb5b2af828" providerId="ADAL" clId="{8A9CAB9D-28F5-4C35-B1BC-F85891778174}" dt="2020-11-04T04:31:59.974" v="129" actId="2696"/>
        <pc:sldMkLst>
          <pc:docMk/>
          <pc:sldMk cId="2529191121" sldId="451"/>
        </pc:sldMkLst>
      </pc:sldChg>
      <pc:sldChg chg="del">
        <pc:chgData name="Elaine Melanson" userId="fbfb655a-a7ee-4bd6-9441-fcdb5b2af828" providerId="ADAL" clId="{8A9CAB9D-28F5-4C35-B1BC-F85891778174}" dt="2020-11-04T04:31:59.726" v="104" actId="2696"/>
        <pc:sldMkLst>
          <pc:docMk/>
          <pc:sldMk cId="2315288577" sldId="453"/>
        </pc:sldMkLst>
      </pc:sldChg>
      <pc:sldChg chg="del">
        <pc:chgData name="Elaine Melanson" userId="fbfb655a-a7ee-4bd6-9441-fcdb5b2af828" providerId="ADAL" clId="{8A9CAB9D-28F5-4C35-B1BC-F85891778174}" dt="2020-11-04T04:31:59.718" v="103" actId="2696"/>
        <pc:sldMkLst>
          <pc:docMk/>
          <pc:sldMk cId="2702347650" sldId="455"/>
        </pc:sldMkLst>
      </pc:sldChg>
      <pc:sldChg chg="del">
        <pc:chgData name="Elaine Melanson" userId="fbfb655a-a7ee-4bd6-9441-fcdb5b2af828" providerId="ADAL" clId="{8A9CAB9D-28F5-4C35-B1BC-F85891778174}" dt="2020-11-04T04:32:00.038" v="135" actId="2696"/>
        <pc:sldMkLst>
          <pc:docMk/>
          <pc:sldMk cId="3087964182" sldId="456"/>
        </pc:sldMkLst>
      </pc:sldChg>
      <pc:sldChg chg="del">
        <pc:chgData name="Elaine Melanson" userId="fbfb655a-a7ee-4bd6-9441-fcdb5b2af828" providerId="ADAL" clId="{8A9CAB9D-28F5-4C35-B1BC-F85891778174}" dt="2020-11-04T04:31:58.170" v="7" actId="2696"/>
        <pc:sldMkLst>
          <pc:docMk/>
          <pc:sldMk cId="52614996" sldId="458"/>
        </pc:sldMkLst>
      </pc:sldChg>
      <pc:sldChg chg="del">
        <pc:chgData name="Elaine Melanson" userId="fbfb655a-a7ee-4bd6-9441-fcdb5b2af828" providerId="ADAL" clId="{8A9CAB9D-28F5-4C35-B1BC-F85891778174}" dt="2020-11-04T04:31:58.186" v="8" actId="2696"/>
        <pc:sldMkLst>
          <pc:docMk/>
          <pc:sldMk cId="63031175" sldId="459"/>
        </pc:sldMkLst>
      </pc:sldChg>
      <pc:sldChg chg="del">
        <pc:chgData name="Elaine Melanson" userId="fbfb655a-a7ee-4bd6-9441-fcdb5b2af828" providerId="ADAL" clId="{8A9CAB9D-28F5-4C35-B1BC-F85891778174}" dt="2020-11-04T04:31:58.202" v="9" actId="2696"/>
        <pc:sldMkLst>
          <pc:docMk/>
          <pc:sldMk cId="2039168932" sldId="460"/>
        </pc:sldMkLst>
      </pc:sldChg>
      <pc:sldChg chg="del">
        <pc:chgData name="Elaine Melanson" userId="fbfb655a-a7ee-4bd6-9441-fcdb5b2af828" providerId="ADAL" clId="{8A9CAB9D-28F5-4C35-B1BC-F85891778174}" dt="2020-11-04T04:31:58.122" v="3" actId="2696"/>
        <pc:sldMkLst>
          <pc:docMk/>
          <pc:sldMk cId="3771866894" sldId="461"/>
        </pc:sldMkLst>
      </pc:sldChg>
      <pc:sldChg chg="del">
        <pc:chgData name="Elaine Melanson" userId="fbfb655a-a7ee-4bd6-9441-fcdb5b2af828" providerId="ADAL" clId="{8A9CAB9D-28F5-4C35-B1BC-F85891778174}" dt="2020-11-04T04:31:58.130" v="4" actId="2696"/>
        <pc:sldMkLst>
          <pc:docMk/>
          <pc:sldMk cId="81261" sldId="462"/>
        </pc:sldMkLst>
      </pc:sldChg>
      <pc:sldChg chg="del">
        <pc:chgData name="Elaine Melanson" userId="fbfb655a-a7ee-4bd6-9441-fcdb5b2af828" providerId="ADAL" clId="{8A9CAB9D-28F5-4C35-B1BC-F85891778174}" dt="2020-11-04T04:31:58.146" v="5" actId="2696"/>
        <pc:sldMkLst>
          <pc:docMk/>
          <pc:sldMk cId="2495003890" sldId="463"/>
        </pc:sldMkLst>
      </pc:sldChg>
      <pc:sldChg chg="del">
        <pc:chgData name="Elaine Melanson" userId="fbfb655a-a7ee-4bd6-9441-fcdb5b2af828" providerId="ADAL" clId="{8A9CAB9D-28F5-4C35-B1BC-F85891778174}" dt="2020-11-04T04:31:58.154" v="6" actId="2696"/>
        <pc:sldMkLst>
          <pc:docMk/>
          <pc:sldMk cId="1897527533" sldId="464"/>
        </pc:sldMkLst>
      </pc:sldChg>
      <pc:sldChg chg="del">
        <pc:chgData name="Elaine Melanson" userId="fbfb655a-a7ee-4bd6-9441-fcdb5b2af828" providerId="ADAL" clId="{8A9CAB9D-28F5-4C35-B1BC-F85891778174}" dt="2020-11-04T04:31:59.906" v="121" actId="2696"/>
        <pc:sldMkLst>
          <pc:docMk/>
          <pc:sldMk cId="2086338407" sldId="466"/>
        </pc:sldMkLst>
      </pc:sldChg>
      <pc:sldChg chg="del">
        <pc:chgData name="Elaine Melanson" userId="fbfb655a-a7ee-4bd6-9441-fcdb5b2af828" providerId="ADAL" clId="{8A9CAB9D-28F5-4C35-B1BC-F85891778174}" dt="2020-11-04T04:31:58.098" v="1" actId="2696"/>
        <pc:sldMkLst>
          <pc:docMk/>
          <pc:sldMk cId="3952042133" sldId="467"/>
        </pc:sldMkLst>
      </pc:sldChg>
      <pc:sldChg chg="del">
        <pc:chgData name="Elaine Melanson" userId="fbfb655a-a7ee-4bd6-9441-fcdb5b2af828" providerId="ADAL" clId="{8A9CAB9D-28F5-4C35-B1BC-F85891778174}" dt="2020-11-04T04:31:58.689" v="39" actId="2696"/>
        <pc:sldMkLst>
          <pc:docMk/>
          <pc:sldMk cId="2996187877" sldId="470"/>
        </pc:sldMkLst>
      </pc:sldChg>
      <pc:sldChg chg="del">
        <pc:chgData name="Elaine Melanson" userId="fbfb655a-a7ee-4bd6-9441-fcdb5b2af828" providerId="ADAL" clId="{8A9CAB9D-28F5-4C35-B1BC-F85891778174}" dt="2020-11-04T04:31:58.378" v="22" actId="2696"/>
        <pc:sldMkLst>
          <pc:docMk/>
          <pc:sldMk cId="1171531330" sldId="471"/>
        </pc:sldMkLst>
      </pc:sldChg>
      <pc:sldChg chg="del">
        <pc:chgData name="Elaine Melanson" userId="fbfb655a-a7ee-4bd6-9441-fcdb5b2af828" providerId="ADAL" clId="{8A9CAB9D-28F5-4C35-B1BC-F85891778174}" dt="2020-11-04T04:31:59.150" v="69" actId="2696"/>
        <pc:sldMkLst>
          <pc:docMk/>
          <pc:sldMk cId="352547227" sldId="473"/>
        </pc:sldMkLst>
      </pc:sldChg>
      <pc:sldChg chg="del">
        <pc:chgData name="Elaine Melanson" userId="fbfb655a-a7ee-4bd6-9441-fcdb5b2af828" providerId="ADAL" clId="{8A9CAB9D-28F5-4C35-B1BC-F85891778174}" dt="2020-11-04T04:31:59.350" v="81" actId="2696"/>
        <pc:sldMkLst>
          <pc:docMk/>
          <pc:sldMk cId="1114291421" sldId="475"/>
        </pc:sldMkLst>
      </pc:sldChg>
      <pc:sldChg chg="del">
        <pc:chgData name="Elaine Melanson" userId="fbfb655a-a7ee-4bd6-9441-fcdb5b2af828" providerId="ADAL" clId="{8A9CAB9D-28F5-4C35-B1BC-F85891778174}" dt="2020-11-04T04:31:59.806" v="110" actId="2696"/>
        <pc:sldMkLst>
          <pc:docMk/>
          <pc:sldMk cId="3881353896" sldId="476"/>
        </pc:sldMkLst>
      </pc:sldChg>
      <pc:sldChg chg="del">
        <pc:chgData name="Elaine Melanson" userId="fbfb655a-a7ee-4bd6-9441-fcdb5b2af828" providerId="ADAL" clId="{8A9CAB9D-28F5-4C35-B1BC-F85891778174}" dt="2020-11-04T04:31:59.914" v="122" actId="2696"/>
        <pc:sldMkLst>
          <pc:docMk/>
          <pc:sldMk cId="4014186389" sldId="477"/>
        </pc:sldMkLst>
      </pc:sldChg>
      <pc:sldChg chg="del">
        <pc:chgData name="Elaine Melanson" userId="fbfb655a-a7ee-4bd6-9441-fcdb5b2af828" providerId="ADAL" clId="{8A9CAB9D-28F5-4C35-B1BC-F85891778174}" dt="2020-11-04T04:32:00.022" v="133" actId="2696"/>
        <pc:sldMkLst>
          <pc:docMk/>
          <pc:sldMk cId="333268666" sldId="478"/>
        </pc:sldMkLst>
      </pc:sldChg>
      <pc:sldChg chg="del">
        <pc:chgData name="Elaine Melanson" userId="fbfb655a-a7ee-4bd6-9441-fcdb5b2af828" providerId="ADAL" clId="{8A9CAB9D-28F5-4C35-B1BC-F85891778174}" dt="2020-11-04T04:31:58.585" v="37" actId="2696"/>
        <pc:sldMkLst>
          <pc:docMk/>
          <pc:sldMk cId="4144258832" sldId="480"/>
        </pc:sldMkLst>
      </pc:sldChg>
      <pc:sldChg chg="del">
        <pc:chgData name="Elaine Melanson" userId="fbfb655a-a7ee-4bd6-9441-fcdb5b2af828" providerId="ADAL" clId="{8A9CAB9D-28F5-4C35-B1BC-F85891778174}" dt="2020-11-04T04:31:59.758" v="106" actId="2696"/>
        <pc:sldMkLst>
          <pc:docMk/>
          <pc:sldMk cId="2864189114" sldId="483"/>
        </pc:sldMkLst>
      </pc:sldChg>
      <pc:sldChg chg="del">
        <pc:chgData name="Elaine Melanson" userId="fbfb655a-a7ee-4bd6-9441-fcdb5b2af828" providerId="ADAL" clId="{8A9CAB9D-28F5-4C35-B1BC-F85891778174}" dt="2020-11-04T04:31:59.790" v="109" actId="2696"/>
        <pc:sldMkLst>
          <pc:docMk/>
          <pc:sldMk cId="4037315470" sldId="484"/>
        </pc:sldMkLst>
      </pc:sldChg>
      <pc:sldChg chg="del">
        <pc:chgData name="Elaine Melanson" userId="fbfb655a-a7ee-4bd6-9441-fcdb5b2af828" providerId="ADAL" clId="{8A9CAB9D-28F5-4C35-B1BC-F85891778174}" dt="2020-11-04T04:53:59.398" v="334" actId="2696"/>
        <pc:sldMkLst>
          <pc:docMk/>
          <pc:sldMk cId="639197424" sldId="487"/>
        </pc:sldMkLst>
      </pc:sldChg>
      <pc:sldChg chg="del">
        <pc:chgData name="Elaine Melanson" userId="fbfb655a-a7ee-4bd6-9441-fcdb5b2af828" providerId="ADAL" clId="{8A9CAB9D-28F5-4C35-B1BC-F85891778174}" dt="2020-11-04T04:53:59.398" v="335" actId="2696"/>
        <pc:sldMkLst>
          <pc:docMk/>
          <pc:sldMk cId="2603537846" sldId="488"/>
        </pc:sldMkLst>
      </pc:sldChg>
      <pc:sldChg chg="del">
        <pc:chgData name="Elaine Melanson" userId="fbfb655a-a7ee-4bd6-9441-fcdb5b2af828" providerId="ADAL" clId="{8A9CAB9D-28F5-4C35-B1BC-F85891778174}" dt="2020-11-04T04:31:58.106" v="2" actId="2696"/>
        <pc:sldMkLst>
          <pc:docMk/>
          <pc:sldMk cId="874143942" sldId="489"/>
        </pc:sldMkLst>
      </pc:sldChg>
      <pc:sldChg chg="del">
        <pc:chgData name="Elaine Melanson" userId="fbfb655a-a7ee-4bd6-9441-fcdb5b2af828" providerId="ADAL" clId="{8A9CAB9D-28F5-4C35-B1BC-F85891778174}" dt="2020-11-04T04:31:58.338" v="19" actId="2696"/>
        <pc:sldMkLst>
          <pc:docMk/>
          <pc:sldMk cId="2525404465" sldId="490"/>
        </pc:sldMkLst>
      </pc:sldChg>
      <pc:sldChg chg="del">
        <pc:chgData name="Elaine Melanson" userId="fbfb655a-a7ee-4bd6-9441-fcdb5b2af828" providerId="ADAL" clId="{8A9CAB9D-28F5-4C35-B1BC-F85891778174}" dt="2020-11-04T04:53:59.350" v="327" actId="2696"/>
        <pc:sldMkLst>
          <pc:docMk/>
          <pc:sldMk cId="516858936" sldId="493"/>
        </pc:sldMkLst>
      </pc:sldChg>
      <pc:sldChg chg="del">
        <pc:chgData name="Elaine Melanson" userId="fbfb655a-a7ee-4bd6-9441-fcdb5b2af828" providerId="ADAL" clId="{8A9CAB9D-28F5-4C35-B1BC-F85891778174}" dt="2020-11-04T04:53:59.358" v="328" actId="2696"/>
        <pc:sldMkLst>
          <pc:docMk/>
          <pc:sldMk cId="900416070" sldId="494"/>
        </pc:sldMkLst>
      </pc:sldChg>
      <pc:sldChg chg="del">
        <pc:chgData name="Elaine Melanson" userId="fbfb655a-a7ee-4bd6-9441-fcdb5b2af828" providerId="ADAL" clId="{8A9CAB9D-28F5-4C35-B1BC-F85891778174}" dt="2020-11-04T04:53:59.366" v="330" actId="2696"/>
        <pc:sldMkLst>
          <pc:docMk/>
          <pc:sldMk cId="4285613356" sldId="495"/>
        </pc:sldMkLst>
      </pc:sldChg>
      <pc:sldChg chg="del">
        <pc:chgData name="Elaine Melanson" userId="fbfb655a-a7ee-4bd6-9441-fcdb5b2af828" providerId="ADAL" clId="{8A9CAB9D-28F5-4C35-B1BC-F85891778174}" dt="2020-11-04T04:53:59.374" v="331" actId="2696"/>
        <pc:sldMkLst>
          <pc:docMk/>
          <pc:sldMk cId="176360146" sldId="496"/>
        </pc:sldMkLst>
      </pc:sldChg>
      <pc:sldChg chg="del">
        <pc:chgData name="Elaine Melanson" userId="fbfb655a-a7ee-4bd6-9441-fcdb5b2af828" providerId="ADAL" clId="{8A9CAB9D-28F5-4C35-B1BC-F85891778174}" dt="2020-11-04T04:53:59.382" v="332" actId="2696"/>
        <pc:sldMkLst>
          <pc:docMk/>
          <pc:sldMk cId="100795238" sldId="497"/>
        </pc:sldMkLst>
      </pc:sldChg>
      <pc:sldChg chg="addSp delSp modSp add mod setBg modAnim setClrOvrMap">
        <pc:chgData name="Elaine Melanson" userId="fbfb655a-a7ee-4bd6-9441-fcdb5b2af828" providerId="ADAL" clId="{8A9CAB9D-28F5-4C35-B1BC-F85891778174}" dt="2020-11-04T04:52:48.331" v="309" actId="1076"/>
        <pc:sldMkLst>
          <pc:docMk/>
          <pc:sldMk cId="600393406" sldId="498"/>
        </pc:sldMkLst>
        <pc:spChg chg="mod">
          <ac:chgData name="Elaine Melanson" userId="fbfb655a-a7ee-4bd6-9441-fcdb5b2af828" providerId="ADAL" clId="{8A9CAB9D-28F5-4C35-B1BC-F85891778174}" dt="2020-11-04T04:50:56.383" v="305" actId="27636"/>
          <ac:spMkLst>
            <pc:docMk/>
            <pc:sldMk cId="600393406" sldId="498"/>
            <ac:spMk id="3" creationId="{00000000-0000-0000-0000-000000000000}"/>
          </ac:spMkLst>
        </pc:spChg>
        <pc:spChg chg="del">
          <ac:chgData name="Elaine Melanson" userId="fbfb655a-a7ee-4bd6-9441-fcdb5b2af828" providerId="ADAL" clId="{8A9CAB9D-28F5-4C35-B1BC-F85891778174}" dt="2020-11-04T04:48:35.361" v="271" actId="26606"/>
          <ac:spMkLst>
            <pc:docMk/>
            <pc:sldMk cId="600393406" sldId="498"/>
            <ac:spMk id="8" creationId="{AD21898E-86C0-4C8A-A76C-DF33E844C87A}"/>
          </ac:spMkLst>
        </pc:spChg>
        <pc:spChg chg="del">
          <ac:chgData name="Elaine Melanson" userId="fbfb655a-a7ee-4bd6-9441-fcdb5b2af828" providerId="ADAL" clId="{8A9CAB9D-28F5-4C35-B1BC-F85891778174}" dt="2020-11-04T04:48:35.361" v="271" actId="26606"/>
          <ac:spMkLst>
            <pc:docMk/>
            <pc:sldMk cId="600393406" sldId="498"/>
            <ac:spMk id="10" creationId="{5C8F04BD-D093-45D0-B54C-50FDB308B4EE}"/>
          </ac:spMkLst>
        </pc:spChg>
        <pc:spChg chg="add">
          <ac:chgData name="Elaine Melanson" userId="fbfb655a-a7ee-4bd6-9441-fcdb5b2af828" providerId="ADAL" clId="{8A9CAB9D-28F5-4C35-B1BC-F85891778174}" dt="2020-11-04T04:48:35.361" v="271" actId="26606"/>
          <ac:spMkLst>
            <pc:docMk/>
            <pc:sldMk cId="600393406" sldId="498"/>
            <ac:spMk id="15" creationId="{7CB4857B-ED7C-444D-9F04-2F885114A1C2}"/>
          </ac:spMkLst>
        </pc:spChg>
        <pc:spChg chg="add">
          <ac:chgData name="Elaine Melanson" userId="fbfb655a-a7ee-4bd6-9441-fcdb5b2af828" providerId="ADAL" clId="{8A9CAB9D-28F5-4C35-B1BC-F85891778174}" dt="2020-11-04T04:48:35.361" v="271" actId="26606"/>
          <ac:spMkLst>
            <pc:docMk/>
            <pc:sldMk cId="600393406" sldId="498"/>
            <ac:spMk id="17" creationId="{D18046FB-44EA-4FD8-A585-EA09A319B2D0}"/>
          </ac:spMkLst>
        </pc:spChg>
        <pc:spChg chg="add">
          <ac:chgData name="Elaine Melanson" userId="fbfb655a-a7ee-4bd6-9441-fcdb5b2af828" providerId="ADAL" clId="{8A9CAB9D-28F5-4C35-B1BC-F85891778174}" dt="2020-11-04T04:48:35.361" v="271" actId="26606"/>
          <ac:spMkLst>
            <pc:docMk/>
            <pc:sldMk cId="600393406" sldId="498"/>
            <ac:spMk id="19" creationId="{479F5F2B-8B58-4140-AE6A-51F6C67B18D9}"/>
          </ac:spMkLst>
        </pc:spChg>
        <pc:picChg chg="add mod">
          <ac:chgData name="Elaine Melanson" userId="fbfb655a-a7ee-4bd6-9441-fcdb5b2af828" providerId="ADAL" clId="{8A9CAB9D-28F5-4C35-B1BC-F85891778174}" dt="2020-11-04T04:52:48.331" v="309" actId="1076"/>
          <ac:picMkLst>
            <pc:docMk/>
            <pc:sldMk cId="600393406" sldId="498"/>
            <ac:picMk id="9" creationId="{C909FE7F-2D89-4851-B59D-F4D0DD74361E}"/>
          </ac:picMkLst>
        </pc:picChg>
      </pc:sldChg>
      <pc:sldChg chg="del">
        <pc:chgData name="Elaine Melanson" userId="fbfb655a-a7ee-4bd6-9441-fcdb5b2af828" providerId="ADAL" clId="{8A9CAB9D-28F5-4C35-B1BC-F85891778174}" dt="2020-11-04T04:31:58.569" v="36" actId="2696"/>
        <pc:sldMkLst>
          <pc:docMk/>
          <pc:sldMk cId="816947455" sldId="498"/>
        </pc:sldMkLst>
      </pc:sldChg>
      <pc:sldChg chg="del">
        <pc:chgData name="Elaine Melanson" userId="fbfb655a-a7ee-4bd6-9441-fcdb5b2af828" providerId="ADAL" clId="{8A9CAB9D-28F5-4C35-B1BC-F85891778174}" dt="2020-11-04T04:31:58.418" v="25" actId="2696"/>
        <pc:sldMkLst>
          <pc:docMk/>
          <pc:sldMk cId="259252333" sldId="499"/>
        </pc:sldMkLst>
      </pc:sldChg>
      <pc:sldChg chg="addSp modSp add modAnim">
        <pc:chgData name="Elaine Melanson" userId="fbfb655a-a7ee-4bd6-9441-fcdb5b2af828" providerId="ADAL" clId="{8A9CAB9D-28F5-4C35-B1BC-F85891778174}" dt="2020-11-04T04:52:28.736" v="307" actId="1076"/>
        <pc:sldMkLst>
          <pc:docMk/>
          <pc:sldMk cId="2015870312" sldId="499"/>
        </pc:sldMkLst>
        <pc:picChg chg="add mod">
          <ac:chgData name="Elaine Melanson" userId="fbfb655a-a7ee-4bd6-9441-fcdb5b2af828" providerId="ADAL" clId="{8A9CAB9D-28F5-4C35-B1BC-F85891778174}" dt="2020-11-04T04:52:28.736" v="307" actId="1076"/>
          <ac:picMkLst>
            <pc:docMk/>
            <pc:sldMk cId="2015870312" sldId="499"/>
            <ac:picMk id="6" creationId="{A3076233-6565-4B31-AFD2-F895F7D07367}"/>
          </ac:picMkLst>
        </pc:picChg>
      </pc:sldChg>
      <pc:sldChg chg="del">
        <pc:chgData name="Elaine Melanson" userId="fbfb655a-a7ee-4bd6-9441-fcdb5b2af828" providerId="ADAL" clId="{8A9CAB9D-28F5-4C35-B1BC-F85891778174}" dt="2020-11-04T04:31:59.982" v="130" actId="2696"/>
        <pc:sldMkLst>
          <pc:docMk/>
          <pc:sldMk cId="1075803739" sldId="500"/>
        </pc:sldMkLst>
      </pc:sldChg>
    </pc:docChg>
  </pc:docChgLst>
  <pc:docChgLst>
    <pc:chgData name="Elaine Melanson" userId="fbfb655a-a7ee-4bd6-9441-fcdb5b2af828" providerId="ADAL" clId="{651B21F8-980F-4CE0-B230-6AC2F94A2246}"/>
    <pc:docChg chg="custSel modSld">
      <pc:chgData name="Elaine Melanson" userId="fbfb655a-a7ee-4bd6-9441-fcdb5b2af828" providerId="ADAL" clId="{651B21F8-980F-4CE0-B230-6AC2F94A2246}" dt="2022-03-21T19:41:33.276" v="182" actId="27636"/>
      <pc:docMkLst>
        <pc:docMk/>
      </pc:docMkLst>
      <pc:sldChg chg="addSp delSp modSp">
        <pc:chgData name="Elaine Melanson" userId="fbfb655a-a7ee-4bd6-9441-fcdb5b2af828" providerId="ADAL" clId="{651B21F8-980F-4CE0-B230-6AC2F94A2246}" dt="2022-03-16T16:46:55.321" v="153" actId="1076"/>
        <pc:sldMkLst>
          <pc:docMk/>
          <pc:sldMk cId="2935570730" sldId="419"/>
        </pc:sldMkLst>
        <pc:spChg chg="mod">
          <ac:chgData name="Elaine Melanson" userId="fbfb655a-a7ee-4bd6-9441-fcdb5b2af828" providerId="ADAL" clId="{651B21F8-980F-4CE0-B230-6AC2F94A2246}" dt="2022-03-16T16:46:50.807" v="152" actId="1076"/>
          <ac:spMkLst>
            <pc:docMk/>
            <pc:sldMk cId="2935570730" sldId="419"/>
            <ac:spMk id="3" creationId="{00000000-0000-0000-0000-000000000000}"/>
          </ac:spMkLst>
        </pc:spChg>
        <pc:spChg chg="mod">
          <ac:chgData name="Elaine Melanson" userId="fbfb655a-a7ee-4bd6-9441-fcdb5b2af828" providerId="ADAL" clId="{651B21F8-980F-4CE0-B230-6AC2F94A2246}" dt="2022-03-16T16:46:55.321" v="153" actId="1076"/>
          <ac:spMkLst>
            <pc:docMk/>
            <pc:sldMk cId="2935570730" sldId="419"/>
            <ac:spMk id="6" creationId="{00000000-0000-0000-0000-000000000000}"/>
          </ac:spMkLst>
        </pc:spChg>
        <pc:spChg chg="mod">
          <ac:chgData name="Elaine Melanson" userId="fbfb655a-a7ee-4bd6-9441-fcdb5b2af828" providerId="ADAL" clId="{651B21F8-980F-4CE0-B230-6AC2F94A2246}" dt="2022-03-16T16:46:44.791" v="151" actId="1076"/>
          <ac:spMkLst>
            <pc:docMk/>
            <pc:sldMk cId="2935570730" sldId="419"/>
            <ac:spMk id="7" creationId="{00000000-0000-0000-0000-000000000000}"/>
          </ac:spMkLst>
        </pc:spChg>
        <pc:picChg chg="add mod">
          <ac:chgData name="Elaine Melanson" userId="fbfb655a-a7ee-4bd6-9441-fcdb5b2af828" providerId="ADAL" clId="{651B21F8-980F-4CE0-B230-6AC2F94A2246}" dt="2022-03-16T16:46:37.567" v="149" actId="14100"/>
          <ac:picMkLst>
            <pc:docMk/>
            <pc:sldMk cId="2935570730" sldId="419"/>
            <ac:picMk id="4" creationId="{3D673AA2-7B8A-4F55-9C29-C1BB8C7B2794}"/>
          </ac:picMkLst>
        </pc:picChg>
        <pc:picChg chg="del mod">
          <ac:chgData name="Elaine Melanson" userId="fbfb655a-a7ee-4bd6-9441-fcdb5b2af828" providerId="ADAL" clId="{651B21F8-980F-4CE0-B230-6AC2F94A2246}" dt="2022-03-16T16:46:40.032" v="150" actId="478"/>
          <ac:picMkLst>
            <pc:docMk/>
            <pc:sldMk cId="2935570730" sldId="419"/>
            <ac:picMk id="5" creationId="{00000000-0000-0000-0000-000000000000}"/>
          </ac:picMkLst>
        </pc:picChg>
      </pc:sldChg>
      <pc:sldChg chg="modSp">
        <pc:chgData name="Elaine Melanson" userId="fbfb655a-a7ee-4bd6-9441-fcdb5b2af828" providerId="ADAL" clId="{651B21F8-980F-4CE0-B230-6AC2F94A2246}" dt="2022-03-21T19:41:33.276" v="182" actId="27636"/>
        <pc:sldMkLst>
          <pc:docMk/>
          <pc:sldMk cId="1992502976" sldId="427"/>
        </pc:sldMkLst>
        <pc:spChg chg="mod">
          <ac:chgData name="Elaine Melanson" userId="fbfb655a-a7ee-4bd6-9441-fcdb5b2af828" providerId="ADAL" clId="{651B21F8-980F-4CE0-B230-6AC2F94A2246}" dt="2022-03-21T19:41:33.276" v="182" actId="27636"/>
          <ac:spMkLst>
            <pc:docMk/>
            <pc:sldMk cId="1992502976" sldId="427"/>
            <ac:spMk id="3" creationId="{00000000-0000-0000-0000-000000000000}"/>
          </ac:spMkLst>
        </pc:spChg>
      </pc:sldChg>
      <pc:sldChg chg="addSp delSp modSp">
        <pc:chgData name="Elaine Melanson" userId="fbfb655a-a7ee-4bd6-9441-fcdb5b2af828" providerId="ADAL" clId="{651B21F8-980F-4CE0-B230-6AC2F94A2246}" dt="2022-03-16T16:48:04.651" v="158" actId="1076"/>
        <pc:sldMkLst>
          <pc:docMk/>
          <pc:sldMk cId="1056496325" sldId="428"/>
        </pc:sldMkLst>
        <pc:picChg chg="del">
          <ac:chgData name="Elaine Melanson" userId="fbfb655a-a7ee-4bd6-9441-fcdb5b2af828" providerId="ADAL" clId="{651B21F8-980F-4CE0-B230-6AC2F94A2246}" dt="2022-03-16T16:47:59.706" v="157" actId="478"/>
          <ac:picMkLst>
            <pc:docMk/>
            <pc:sldMk cId="1056496325" sldId="428"/>
            <ac:picMk id="2" creationId="{00000000-0000-0000-0000-000000000000}"/>
          </ac:picMkLst>
        </pc:picChg>
        <pc:picChg chg="add mod">
          <ac:chgData name="Elaine Melanson" userId="fbfb655a-a7ee-4bd6-9441-fcdb5b2af828" providerId="ADAL" clId="{651B21F8-980F-4CE0-B230-6AC2F94A2246}" dt="2022-03-16T16:48:04.651" v="158" actId="1076"/>
          <ac:picMkLst>
            <pc:docMk/>
            <pc:sldMk cId="1056496325" sldId="428"/>
            <ac:picMk id="3" creationId="{3D17824B-A97F-4B58-938E-C56F83B16AA9}"/>
          </ac:picMkLst>
        </pc:picChg>
      </pc:sldChg>
      <pc:sldChg chg="addSp delSp modSp">
        <pc:chgData name="Elaine Melanson" userId="fbfb655a-a7ee-4bd6-9441-fcdb5b2af828" providerId="ADAL" clId="{651B21F8-980F-4CE0-B230-6AC2F94A2246}" dt="2022-03-16T16:49:15.049" v="163" actId="1076"/>
        <pc:sldMkLst>
          <pc:docMk/>
          <pc:sldMk cId="2041004072" sldId="429"/>
        </pc:sldMkLst>
        <pc:picChg chg="del">
          <ac:chgData name="Elaine Melanson" userId="fbfb655a-a7ee-4bd6-9441-fcdb5b2af828" providerId="ADAL" clId="{651B21F8-980F-4CE0-B230-6AC2F94A2246}" dt="2022-03-16T16:49:10.712" v="162" actId="478"/>
          <ac:picMkLst>
            <pc:docMk/>
            <pc:sldMk cId="2041004072" sldId="429"/>
            <ac:picMk id="2" creationId="{00000000-0000-0000-0000-000000000000}"/>
          </ac:picMkLst>
        </pc:picChg>
        <pc:picChg chg="add mod">
          <ac:chgData name="Elaine Melanson" userId="fbfb655a-a7ee-4bd6-9441-fcdb5b2af828" providerId="ADAL" clId="{651B21F8-980F-4CE0-B230-6AC2F94A2246}" dt="2022-03-16T16:49:15.049" v="163" actId="1076"/>
          <ac:picMkLst>
            <pc:docMk/>
            <pc:sldMk cId="2041004072" sldId="429"/>
            <ac:picMk id="4" creationId="{6A58BAA0-2E58-473E-8156-C43792654717}"/>
          </ac:picMkLst>
        </pc:picChg>
      </pc:sldChg>
      <pc:sldChg chg="addSp delSp modSp">
        <pc:chgData name="Elaine Melanson" userId="fbfb655a-a7ee-4bd6-9441-fcdb5b2af828" providerId="ADAL" clId="{651B21F8-980F-4CE0-B230-6AC2F94A2246}" dt="2022-03-16T16:50:06.140" v="169" actId="1076"/>
        <pc:sldMkLst>
          <pc:docMk/>
          <pc:sldMk cId="2845846839" sldId="430"/>
        </pc:sldMkLst>
        <pc:picChg chg="del">
          <ac:chgData name="Elaine Melanson" userId="fbfb655a-a7ee-4bd6-9441-fcdb5b2af828" providerId="ADAL" clId="{651B21F8-980F-4CE0-B230-6AC2F94A2246}" dt="2022-03-16T16:50:01.368" v="168" actId="478"/>
          <ac:picMkLst>
            <pc:docMk/>
            <pc:sldMk cId="2845846839" sldId="430"/>
            <ac:picMk id="2" creationId="{00000000-0000-0000-0000-000000000000}"/>
          </ac:picMkLst>
        </pc:picChg>
        <pc:picChg chg="add mod">
          <ac:chgData name="Elaine Melanson" userId="fbfb655a-a7ee-4bd6-9441-fcdb5b2af828" providerId="ADAL" clId="{651B21F8-980F-4CE0-B230-6AC2F94A2246}" dt="2022-03-16T16:50:06.140" v="169" actId="1076"/>
          <ac:picMkLst>
            <pc:docMk/>
            <pc:sldMk cId="2845846839" sldId="430"/>
            <ac:picMk id="4" creationId="{9C0CD54D-6B53-486D-A62A-F1A040E217F2}"/>
          </ac:picMkLst>
        </pc:picChg>
      </pc:sldChg>
      <pc:sldChg chg="modSp modAnim">
        <pc:chgData name="Elaine Melanson" userId="fbfb655a-a7ee-4bd6-9441-fcdb5b2af828" providerId="ADAL" clId="{651B21F8-980F-4CE0-B230-6AC2F94A2246}" dt="2022-03-16T16:44:02.404" v="145" actId="20577"/>
        <pc:sldMkLst>
          <pc:docMk/>
          <pc:sldMk cId="2996268084" sldId="431"/>
        </pc:sldMkLst>
        <pc:spChg chg="mod">
          <ac:chgData name="Elaine Melanson" userId="fbfb655a-a7ee-4bd6-9441-fcdb5b2af828" providerId="ADAL" clId="{651B21F8-980F-4CE0-B230-6AC2F94A2246}" dt="2022-03-16T16:44:02.404" v="145" actId="20577"/>
          <ac:spMkLst>
            <pc:docMk/>
            <pc:sldMk cId="2996268084" sldId="431"/>
            <ac:spMk id="3" creationId="{00000000-0000-0000-0000-000000000000}"/>
          </ac:spMkLst>
        </pc:spChg>
      </pc:sldChg>
    </pc:docChg>
  </pc:docChgLst>
  <pc:docChgLst>
    <pc:chgData name="Elaine Melanson" userId="fbfb655a-a7ee-4bd6-9441-fcdb5b2af828" providerId="ADAL" clId="{F4F77216-D3FD-4375-BCDB-A0AD1FF72383}"/>
    <pc:docChg chg="modSld modNotesMaster">
      <pc:chgData name="Elaine Melanson" userId="fbfb655a-a7ee-4bd6-9441-fcdb5b2af828" providerId="ADAL" clId="{F4F77216-D3FD-4375-BCDB-A0AD1FF72383}" dt="2023-03-21T14:03:37.352" v="1" actId="114"/>
      <pc:docMkLst>
        <pc:docMk/>
      </pc:docMkLst>
      <pc:sldChg chg="modSp mod">
        <pc:chgData name="Elaine Melanson" userId="fbfb655a-a7ee-4bd6-9441-fcdb5b2af828" providerId="ADAL" clId="{F4F77216-D3FD-4375-BCDB-A0AD1FF72383}" dt="2023-03-21T14:03:37.352" v="1" actId="114"/>
        <pc:sldMkLst>
          <pc:docMk/>
          <pc:sldMk cId="555685798" sldId="422"/>
        </pc:sldMkLst>
        <pc:spChg chg="mod">
          <ac:chgData name="Elaine Melanson" userId="fbfb655a-a7ee-4bd6-9441-fcdb5b2af828" providerId="ADAL" clId="{F4F77216-D3FD-4375-BCDB-A0AD1FF72383}" dt="2023-03-21T14:03:37.352" v="1" actId="114"/>
          <ac:spMkLst>
            <pc:docMk/>
            <pc:sldMk cId="555685798" sldId="422"/>
            <ac:spMk id="3" creationId="{00000000-0000-0000-0000-000000000000}"/>
          </ac:spMkLst>
        </pc:spChg>
      </pc:sldChg>
    </pc:docChg>
  </pc:docChgLst>
  <pc:docChgLst>
    <pc:chgData name="Elaine Melanson" userId="S::emelanson@pembinatrails.ca::fbfb655a-a7ee-4bd6-9441-fcdb5b2af828" providerId="AD" clId="Web-{4711B9FC-2E48-C3D1-9699-4EB5C44F6C03}"/>
    <pc:docChg chg="modSld">
      <pc:chgData name="Elaine Melanson" userId="S::emelanson@pembinatrails.ca::fbfb655a-a7ee-4bd6-9441-fcdb5b2af828" providerId="AD" clId="Web-{4711B9FC-2E48-C3D1-9699-4EB5C44F6C03}" dt="2020-11-06T18:57:59.077" v="44" actId="20577"/>
      <pc:docMkLst>
        <pc:docMk/>
      </pc:docMkLst>
      <pc:sldChg chg="modSp">
        <pc:chgData name="Elaine Melanson" userId="S::emelanson@pembinatrails.ca::fbfb655a-a7ee-4bd6-9441-fcdb5b2af828" providerId="AD" clId="Web-{4711B9FC-2E48-C3D1-9699-4EB5C44F6C03}" dt="2020-11-06T18:57:59.077" v="44" actId="20577"/>
        <pc:sldMkLst>
          <pc:docMk/>
          <pc:sldMk cId="2996268084" sldId="431"/>
        </pc:sldMkLst>
        <pc:spChg chg="mod">
          <ac:chgData name="Elaine Melanson" userId="S::emelanson@pembinatrails.ca::fbfb655a-a7ee-4bd6-9441-fcdb5b2af828" providerId="AD" clId="Web-{4711B9FC-2E48-C3D1-9699-4EB5C44F6C03}" dt="2020-11-06T18:57:59.077" v="44" actId="20577"/>
          <ac:spMkLst>
            <pc:docMk/>
            <pc:sldMk cId="2996268084" sldId="431"/>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19"/>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0938" y="0"/>
            <a:ext cx="3037840" cy="464819"/>
          </a:xfrm>
          <a:prstGeom prst="rect">
            <a:avLst/>
          </a:prstGeom>
        </p:spPr>
        <p:txBody>
          <a:bodyPr vert="horz" lIns="93287" tIns="46644" rIns="93287" bIns="46644" rtlCol="0"/>
          <a:lstStyle>
            <a:lvl1pPr algn="r">
              <a:defRPr sz="1200"/>
            </a:lvl1pPr>
          </a:lstStyle>
          <a:p>
            <a:fld id="{B567B5D8-741A-435A-BFE1-48B39EFF948F}" type="datetimeFigureOut">
              <a:rPr lang="en-US" smtClean="0"/>
              <a:t>3/21/2023</a:t>
            </a:fld>
            <a:endParaRPr lang="en-US"/>
          </a:p>
        </p:txBody>
      </p:sp>
      <p:sp>
        <p:nvSpPr>
          <p:cNvPr id="4" name="Slide Image Placeholder 3"/>
          <p:cNvSpPr>
            <a:spLocks noGrp="1" noRot="1" noChangeAspect="1"/>
          </p:cNvSpPr>
          <p:nvPr>
            <p:ph type="sldImg" idx="2"/>
          </p:nvPr>
        </p:nvSpPr>
        <p:spPr>
          <a:xfrm>
            <a:off x="1179513" y="696913"/>
            <a:ext cx="4651375" cy="3487737"/>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287" tIns="46644" rIns="93287" bIns="466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19"/>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19"/>
          </a:xfrm>
          <a:prstGeom prst="rect">
            <a:avLst/>
          </a:prstGeom>
        </p:spPr>
        <p:txBody>
          <a:bodyPr vert="horz" lIns="93287" tIns="46644" rIns="93287" bIns="46644" rtlCol="0" anchor="b"/>
          <a:lstStyle>
            <a:lvl1pPr algn="r">
              <a:defRPr sz="1200"/>
            </a:lvl1pPr>
          </a:lstStyle>
          <a:p>
            <a:fld id="{4C036F44-C8C2-4D52-B07B-B5705D3B2899}"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2B04CB-FE26-4913-B3DA-4FA05291715C}" type="slidenum">
              <a:rPr lang="en-US" smtClean="0"/>
              <a:t>5</a:t>
            </a:fld>
            <a:endParaRPr lang="en-US"/>
          </a:p>
        </p:txBody>
      </p:sp>
    </p:spTree>
    <p:extLst>
      <p:ext uri="{BB962C8B-B14F-4D97-AF65-F5344CB8AC3E}">
        <p14:creationId xmlns:p14="http://schemas.microsoft.com/office/powerpoint/2010/main" val="2021128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15B61-2D68-47C3-A15E-5ABAE4C753B5}"/>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CA"/>
          </a:p>
        </p:txBody>
      </p:sp>
      <p:sp>
        <p:nvSpPr>
          <p:cNvPr id="3" name="Subtitle 2">
            <a:extLst>
              <a:ext uri="{FF2B5EF4-FFF2-40B4-BE49-F238E27FC236}">
                <a16:creationId xmlns:a16="http://schemas.microsoft.com/office/drawing/2014/main" id="{2DCD82B5-606C-4B4D-A4AA-D7D829C793C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18349A8A-A68B-430B-9246-F88F745DA0A3}"/>
              </a:ext>
            </a:extLst>
          </p:cNvPr>
          <p:cNvSpPr>
            <a:spLocks noGrp="1"/>
          </p:cNvSpPr>
          <p:nvPr>
            <p:ph type="dt" sz="half" idx="10"/>
          </p:nvPr>
        </p:nvSpPr>
        <p:spPr/>
        <p:txBody>
          <a:bodyPr/>
          <a:lstStyle/>
          <a:p>
            <a:fld id="{24B1D34C-3912-46BB-91AA-77625902251A}" type="datetimeFigureOut">
              <a:rPr lang="en-US" smtClean="0">
                <a:solidFill>
                  <a:prstClr val="white">
                    <a:tint val="75000"/>
                  </a:prstClr>
                </a:solidFill>
              </a:rPr>
              <a:pPr/>
              <a:t>3/21/2023</a:t>
            </a:fld>
            <a:endParaRPr lang="en-US">
              <a:solidFill>
                <a:prstClr val="white">
                  <a:tint val="75000"/>
                </a:prstClr>
              </a:solidFill>
            </a:endParaRPr>
          </a:p>
        </p:txBody>
      </p:sp>
      <p:sp>
        <p:nvSpPr>
          <p:cNvPr id="5" name="Footer Placeholder 4">
            <a:extLst>
              <a:ext uri="{FF2B5EF4-FFF2-40B4-BE49-F238E27FC236}">
                <a16:creationId xmlns:a16="http://schemas.microsoft.com/office/drawing/2014/main" id="{CB1E9F33-194B-4639-9480-24C73FECED08}"/>
              </a:ext>
            </a:extLst>
          </p:cNvPr>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a:extLst>
              <a:ext uri="{FF2B5EF4-FFF2-40B4-BE49-F238E27FC236}">
                <a16:creationId xmlns:a16="http://schemas.microsoft.com/office/drawing/2014/main" id="{BD7E618E-B468-4491-AA03-3DA226FCD881}"/>
              </a:ext>
            </a:extLst>
          </p:cNvPr>
          <p:cNvSpPr>
            <a:spLocks noGrp="1"/>
          </p:cNvSpPr>
          <p:nvPr>
            <p:ph type="sldNum" sz="quarter" idx="12"/>
          </p:nvPr>
        </p:nvSpPr>
        <p:spPr/>
        <p:txBody>
          <a:bodyPr/>
          <a:lstStyle/>
          <a:p>
            <a:fld id="{84E727B9-5611-4AEB-BEED-3DB40B4A829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013531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4A066-F739-414D-96DF-C888B93FD371}"/>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3008933-D2ED-4ED5-92C5-81337A1B7C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2A70CF9-B1BD-49CB-8280-F390E88AEE61}"/>
              </a:ext>
            </a:extLst>
          </p:cNvPr>
          <p:cNvSpPr>
            <a:spLocks noGrp="1"/>
          </p:cNvSpPr>
          <p:nvPr>
            <p:ph type="dt" sz="half" idx="10"/>
          </p:nvPr>
        </p:nvSpPr>
        <p:spPr/>
        <p:txBody>
          <a:bodyPr/>
          <a:lstStyle/>
          <a:p>
            <a:fld id="{24B1D34C-3912-46BB-91AA-77625902251A}" type="datetimeFigureOut">
              <a:rPr lang="en-US" smtClean="0">
                <a:solidFill>
                  <a:prstClr val="white">
                    <a:tint val="75000"/>
                  </a:prstClr>
                </a:solidFill>
              </a:rPr>
              <a:pPr/>
              <a:t>3/21/2023</a:t>
            </a:fld>
            <a:endParaRPr lang="en-US">
              <a:solidFill>
                <a:prstClr val="white">
                  <a:tint val="75000"/>
                </a:prstClr>
              </a:solidFill>
            </a:endParaRPr>
          </a:p>
        </p:txBody>
      </p:sp>
      <p:sp>
        <p:nvSpPr>
          <p:cNvPr id="5" name="Footer Placeholder 4">
            <a:extLst>
              <a:ext uri="{FF2B5EF4-FFF2-40B4-BE49-F238E27FC236}">
                <a16:creationId xmlns:a16="http://schemas.microsoft.com/office/drawing/2014/main" id="{80993DD2-6D92-43C7-B67C-68FF3E87FE04}"/>
              </a:ext>
            </a:extLst>
          </p:cNvPr>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a:extLst>
              <a:ext uri="{FF2B5EF4-FFF2-40B4-BE49-F238E27FC236}">
                <a16:creationId xmlns:a16="http://schemas.microsoft.com/office/drawing/2014/main" id="{AF595BB0-E603-492D-B001-EE6B3A977884}"/>
              </a:ext>
            </a:extLst>
          </p:cNvPr>
          <p:cNvSpPr>
            <a:spLocks noGrp="1"/>
          </p:cNvSpPr>
          <p:nvPr>
            <p:ph type="sldNum" sz="quarter" idx="12"/>
          </p:nvPr>
        </p:nvSpPr>
        <p:spPr/>
        <p:txBody>
          <a:bodyPr/>
          <a:lstStyle/>
          <a:p>
            <a:fld id="{84E727B9-5611-4AEB-BEED-3DB40B4A829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05341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92AAE5-7021-4169-BDD4-CA793880FE00}"/>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C2DF53F2-F9FB-4AAB-BDA9-04CB56363EA4}"/>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060A84B-1451-4038-BAC0-0BC028ED5878}"/>
              </a:ext>
            </a:extLst>
          </p:cNvPr>
          <p:cNvSpPr>
            <a:spLocks noGrp="1"/>
          </p:cNvSpPr>
          <p:nvPr>
            <p:ph type="dt" sz="half" idx="10"/>
          </p:nvPr>
        </p:nvSpPr>
        <p:spPr/>
        <p:txBody>
          <a:bodyPr/>
          <a:lstStyle/>
          <a:p>
            <a:fld id="{24B1D34C-3912-46BB-91AA-77625902251A}" type="datetimeFigureOut">
              <a:rPr lang="en-US" smtClean="0">
                <a:solidFill>
                  <a:prstClr val="white">
                    <a:tint val="75000"/>
                  </a:prstClr>
                </a:solidFill>
              </a:rPr>
              <a:pPr/>
              <a:t>3/21/2023</a:t>
            </a:fld>
            <a:endParaRPr lang="en-US">
              <a:solidFill>
                <a:prstClr val="white">
                  <a:tint val="75000"/>
                </a:prstClr>
              </a:solidFill>
            </a:endParaRPr>
          </a:p>
        </p:txBody>
      </p:sp>
      <p:sp>
        <p:nvSpPr>
          <p:cNvPr id="5" name="Footer Placeholder 4">
            <a:extLst>
              <a:ext uri="{FF2B5EF4-FFF2-40B4-BE49-F238E27FC236}">
                <a16:creationId xmlns:a16="http://schemas.microsoft.com/office/drawing/2014/main" id="{F7265993-2B6E-409F-8E00-6F0DE7CA169D}"/>
              </a:ext>
            </a:extLst>
          </p:cNvPr>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a:extLst>
              <a:ext uri="{FF2B5EF4-FFF2-40B4-BE49-F238E27FC236}">
                <a16:creationId xmlns:a16="http://schemas.microsoft.com/office/drawing/2014/main" id="{221D1D3D-CDC8-4C5B-869D-49F6131A18F3}"/>
              </a:ext>
            </a:extLst>
          </p:cNvPr>
          <p:cNvSpPr>
            <a:spLocks noGrp="1"/>
          </p:cNvSpPr>
          <p:nvPr>
            <p:ph type="sldNum" sz="quarter" idx="12"/>
          </p:nvPr>
        </p:nvSpPr>
        <p:spPr/>
        <p:txBody>
          <a:bodyPr/>
          <a:lstStyle/>
          <a:p>
            <a:fld id="{84E727B9-5611-4AEB-BEED-3DB40B4A829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649891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FE564-C182-4DED-9D98-14828F525D8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DEF54273-19D4-4BBD-AEC9-4ADEC8EE99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C3315E9-38EC-4D76-B622-1D29B12F6FBD}"/>
              </a:ext>
            </a:extLst>
          </p:cNvPr>
          <p:cNvSpPr>
            <a:spLocks noGrp="1"/>
          </p:cNvSpPr>
          <p:nvPr>
            <p:ph type="dt" sz="half" idx="10"/>
          </p:nvPr>
        </p:nvSpPr>
        <p:spPr/>
        <p:txBody>
          <a:bodyPr/>
          <a:lstStyle/>
          <a:p>
            <a:fld id="{24B1D34C-3912-46BB-91AA-77625902251A}" type="datetimeFigureOut">
              <a:rPr lang="en-US" smtClean="0">
                <a:solidFill>
                  <a:prstClr val="white">
                    <a:tint val="75000"/>
                  </a:prstClr>
                </a:solidFill>
              </a:rPr>
              <a:pPr/>
              <a:t>3/21/2023</a:t>
            </a:fld>
            <a:endParaRPr lang="en-US">
              <a:solidFill>
                <a:prstClr val="white">
                  <a:tint val="75000"/>
                </a:prstClr>
              </a:solidFill>
            </a:endParaRPr>
          </a:p>
        </p:txBody>
      </p:sp>
      <p:sp>
        <p:nvSpPr>
          <p:cNvPr id="5" name="Footer Placeholder 4">
            <a:extLst>
              <a:ext uri="{FF2B5EF4-FFF2-40B4-BE49-F238E27FC236}">
                <a16:creationId xmlns:a16="http://schemas.microsoft.com/office/drawing/2014/main" id="{5590F592-5799-4EC0-91F9-0856C673D0C1}"/>
              </a:ext>
            </a:extLst>
          </p:cNvPr>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a:extLst>
              <a:ext uri="{FF2B5EF4-FFF2-40B4-BE49-F238E27FC236}">
                <a16:creationId xmlns:a16="http://schemas.microsoft.com/office/drawing/2014/main" id="{110E95F4-6536-4FAD-8D12-CCBBF3AF553D}"/>
              </a:ext>
            </a:extLst>
          </p:cNvPr>
          <p:cNvSpPr>
            <a:spLocks noGrp="1"/>
          </p:cNvSpPr>
          <p:nvPr>
            <p:ph type="sldNum" sz="quarter" idx="12"/>
          </p:nvPr>
        </p:nvSpPr>
        <p:spPr/>
        <p:txBody>
          <a:bodyPr/>
          <a:lstStyle/>
          <a:p>
            <a:fld id="{84E727B9-5611-4AEB-BEED-3DB40B4A829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721417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5CBF9-0147-44C2-A5F3-1AF8BF738972}"/>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427A64CF-1350-46FE-95A5-790844158D3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69B4A0-7301-4727-BC57-C9A5CA3FA17F}"/>
              </a:ext>
            </a:extLst>
          </p:cNvPr>
          <p:cNvSpPr>
            <a:spLocks noGrp="1"/>
          </p:cNvSpPr>
          <p:nvPr>
            <p:ph type="dt" sz="half" idx="10"/>
          </p:nvPr>
        </p:nvSpPr>
        <p:spPr/>
        <p:txBody>
          <a:bodyPr/>
          <a:lstStyle/>
          <a:p>
            <a:fld id="{24B1D34C-3912-46BB-91AA-77625902251A}" type="datetimeFigureOut">
              <a:rPr lang="en-US" smtClean="0">
                <a:solidFill>
                  <a:prstClr val="white">
                    <a:tint val="75000"/>
                  </a:prstClr>
                </a:solidFill>
              </a:rPr>
              <a:pPr/>
              <a:t>3/21/2023</a:t>
            </a:fld>
            <a:endParaRPr lang="en-US">
              <a:solidFill>
                <a:prstClr val="white">
                  <a:tint val="75000"/>
                </a:prstClr>
              </a:solidFill>
            </a:endParaRPr>
          </a:p>
        </p:txBody>
      </p:sp>
      <p:sp>
        <p:nvSpPr>
          <p:cNvPr id="5" name="Footer Placeholder 4">
            <a:extLst>
              <a:ext uri="{FF2B5EF4-FFF2-40B4-BE49-F238E27FC236}">
                <a16:creationId xmlns:a16="http://schemas.microsoft.com/office/drawing/2014/main" id="{8B8821FD-DB42-4EC0-913A-9D72B99AB368}"/>
              </a:ext>
            </a:extLst>
          </p:cNvPr>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a:extLst>
              <a:ext uri="{FF2B5EF4-FFF2-40B4-BE49-F238E27FC236}">
                <a16:creationId xmlns:a16="http://schemas.microsoft.com/office/drawing/2014/main" id="{8DB0F641-B2D4-4703-94FC-C19F76348851}"/>
              </a:ext>
            </a:extLst>
          </p:cNvPr>
          <p:cNvSpPr>
            <a:spLocks noGrp="1"/>
          </p:cNvSpPr>
          <p:nvPr>
            <p:ph type="sldNum" sz="quarter" idx="12"/>
          </p:nvPr>
        </p:nvSpPr>
        <p:spPr/>
        <p:txBody>
          <a:bodyPr/>
          <a:lstStyle/>
          <a:p>
            <a:fld id="{84E727B9-5611-4AEB-BEED-3DB40B4A829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125919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E65F3-DD9B-4A76-A010-151921726C8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8E24EBD-3F9F-43E6-8CED-420974C94F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D30D7E7C-30EE-449A-B3DF-DEAC6DC8F40B}"/>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84705683-2FAF-435F-BD29-75EE24E931CE}"/>
              </a:ext>
            </a:extLst>
          </p:cNvPr>
          <p:cNvSpPr>
            <a:spLocks noGrp="1"/>
          </p:cNvSpPr>
          <p:nvPr>
            <p:ph type="dt" sz="half" idx="10"/>
          </p:nvPr>
        </p:nvSpPr>
        <p:spPr/>
        <p:txBody>
          <a:bodyPr/>
          <a:lstStyle/>
          <a:p>
            <a:fld id="{24B1D34C-3912-46BB-91AA-77625902251A}" type="datetimeFigureOut">
              <a:rPr lang="en-US" smtClean="0">
                <a:solidFill>
                  <a:prstClr val="white">
                    <a:tint val="75000"/>
                  </a:prstClr>
                </a:solidFill>
              </a:rPr>
              <a:pPr/>
              <a:t>3/21/2023</a:t>
            </a:fld>
            <a:endParaRPr lang="en-US">
              <a:solidFill>
                <a:prstClr val="white">
                  <a:tint val="75000"/>
                </a:prstClr>
              </a:solidFill>
            </a:endParaRPr>
          </a:p>
        </p:txBody>
      </p:sp>
      <p:sp>
        <p:nvSpPr>
          <p:cNvPr id="6" name="Footer Placeholder 5">
            <a:extLst>
              <a:ext uri="{FF2B5EF4-FFF2-40B4-BE49-F238E27FC236}">
                <a16:creationId xmlns:a16="http://schemas.microsoft.com/office/drawing/2014/main" id="{6CABE8F5-B438-46F8-B25C-0F98E241B8CF}"/>
              </a:ext>
            </a:extLst>
          </p:cNvPr>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a:extLst>
              <a:ext uri="{FF2B5EF4-FFF2-40B4-BE49-F238E27FC236}">
                <a16:creationId xmlns:a16="http://schemas.microsoft.com/office/drawing/2014/main" id="{2EE66EED-A435-4DFB-BA4D-5090FD7FD431}"/>
              </a:ext>
            </a:extLst>
          </p:cNvPr>
          <p:cNvSpPr>
            <a:spLocks noGrp="1"/>
          </p:cNvSpPr>
          <p:nvPr>
            <p:ph type="sldNum" sz="quarter" idx="12"/>
          </p:nvPr>
        </p:nvSpPr>
        <p:spPr/>
        <p:txBody>
          <a:bodyPr/>
          <a:lstStyle/>
          <a:p>
            <a:fld id="{84E727B9-5611-4AEB-BEED-3DB40B4A829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14355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525BB-469B-4BE5-8DDD-2AB77E2A7317}"/>
              </a:ext>
            </a:extLst>
          </p:cNvPr>
          <p:cNvSpPr>
            <a:spLocks noGrp="1"/>
          </p:cNvSpPr>
          <p:nvPr>
            <p:ph type="title"/>
          </p:nvPr>
        </p:nvSpPr>
        <p:spPr>
          <a:xfrm>
            <a:off x="629841" y="365126"/>
            <a:ext cx="78867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2C577E0-2276-4754-BA8C-D82C33ABDBC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D56D3963-859B-4FA3-B59B-1F32B3C17A58}"/>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3DBBBA21-8FB0-4074-A98D-2812C276DC27}"/>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E8ADFBB-49D6-43E1-A15A-EF3F52B224A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903FA8B5-C20B-4509-B6F2-6D72A8035AAD}"/>
              </a:ext>
            </a:extLst>
          </p:cNvPr>
          <p:cNvSpPr>
            <a:spLocks noGrp="1"/>
          </p:cNvSpPr>
          <p:nvPr>
            <p:ph type="dt" sz="half" idx="10"/>
          </p:nvPr>
        </p:nvSpPr>
        <p:spPr/>
        <p:txBody>
          <a:bodyPr/>
          <a:lstStyle/>
          <a:p>
            <a:fld id="{24B1D34C-3912-46BB-91AA-77625902251A}" type="datetimeFigureOut">
              <a:rPr lang="en-US" smtClean="0">
                <a:solidFill>
                  <a:prstClr val="white">
                    <a:tint val="75000"/>
                  </a:prstClr>
                </a:solidFill>
              </a:rPr>
              <a:pPr/>
              <a:t>3/21/2023</a:t>
            </a:fld>
            <a:endParaRPr lang="en-US">
              <a:solidFill>
                <a:prstClr val="white">
                  <a:tint val="75000"/>
                </a:prstClr>
              </a:solidFill>
            </a:endParaRPr>
          </a:p>
        </p:txBody>
      </p:sp>
      <p:sp>
        <p:nvSpPr>
          <p:cNvPr id="8" name="Footer Placeholder 7">
            <a:extLst>
              <a:ext uri="{FF2B5EF4-FFF2-40B4-BE49-F238E27FC236}">
                <a16:creationId xmlns:a16="http://schemas.microsoft.com/office/drawing/2014/main" id="{597CE670-552C-4B1D-8680-107FE619CEAA}"/>
              </a:ext>
            </a:extLst>
          </p:cNvPr>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a:extLst>
              <a:ext uri="{FF2B5EF4-FFF2-40B4-BE49-F238E27FC236}">
                <a16:creationId xmlns:a16="http://schemas.microsoft.com/office/drawing/2014/main" id="{9BB233B7-42D9-4EF1-8A58-C57C3BF451DD}"/>
              </a:ext>
            </a:extLst>
          </p:cNvPr>
          <p:cNvSpPr>
            <a:spLocks noGrp="1"/>
          </p:cNvSpPr>
          <p:nvPr>
            <p:ph type="sldNum" sz="quarter" idx="12"/>
          </p:nvPr>
        </p:nvSpPr>
        <p:spPr/>
        <p:txBody>
          <a:bodyPr/>
          <a:lstStyle/>
          <a:p>
            <a:fld id="{84E727B9-5611-4AEB-BEED-3DB40B4A829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27179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713B7-C082-4880-9935-0D257F606C6C}"/>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0715DF46-0344-4812-8483-17B62A9D237D}"/>
              </a:ext>
            </a:extLst>
          </p:cNvPr>
          <p:cNvSpPr>
            <a:spLocks noGrp="1"/>
          </p:cNvSpPr>
          <p:nvPr>
            <p:ph type="dt" sz="half" idx="10"/>
          </p:nvPr>
        </p:nvSpPr>
        <p:spPr/>
        <p:txBody>
          <a:bodyPr/>
          <a:lstStyle/>
          <a:p>
            <a:fld id="{24B1D34C-3912-46BB-91AA-77625902251A}" type="datetimeFigureOut">
              <a:rPr lang="en-US" smtClean="0">
                <a:solidFill>
                  <a:prstClr val="white">
                    <a:tint val="75000"/>
                  </a:prstClr>
                </a:solidFill>
              </a:rPr>
              <a:pPr/>
              <a:t>3/21/2023</a:t>
            </a:fld>
            <a:endParaRPr lang="en-US">
              <a:solidFill>
                <a:prstClr val="white">
                  <a:tint val="75000"/>
                </a:prstClr>
              </a:solidFill>
            </a:endParaRPr>
          </a:p>
        </p:txBody>
      </p:sp>
      <p:sp>
        <p:nvSpPr>
          <p:cNvPr id="4" name="Footer Placeholder 3">
            <a:extLst>
              <a:ext uri="{FF2B5EF4-FFF2-40B4-BE49-F238E27FC236}">
                <a16:creationId xmlns:a16="http://schemas.microsoft.com/office/drawing/2014/main" id="{CFA28888-6BDF-4277-A967-4F2C0CADC6C7}"/>
              </a:ext>
            </a:extLst>
          </p:cNvPr>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a:extLst>
              <a:ext uri="{FF2B5EF4-FFF2-40B4-BE49-F238E27FC236}">
                <a16:creationId xmlns:a16="http://schemas.microsoft.com/office/drawing/2014/main" id="{BBD2F317-184E-4FDC-9A61-09BA868BCC80}"/>
              </a:ext>
            </a:extLst>
          </p:cNvPr>
          <p:cNvSpPr>
            <a:spLocks noGrp="1"/>
          </p:cNvSpPr>
          <p:nvPr>
            <p:ph type="sldNum" sz="quarter" idx="12"/>
          </p:nvPr>
        </p:nvSpPr>
        <p:spPr/>
        <p:txBody>
          <a:bodyPr/>
          <a:lstStyle/>
          <a:p>
            <a:fld id="{84E727B9-5611-4AEB-BEED-3DB40B4A829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336235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B6BF03-CE54-4096-8414-99724DDE3D65}"/>
              </a:ext>
            </a:extLst>
          </p:cNvPr>
          <p:cNvSpPr>
            <a:spLocks noGrp="1"/>
          </p:cNvSpPr>
          <p:nvPr>
            <p:ph type="dt" sz="half" idx="10"/>
          </p:nvPr>
        </p:nvSpPr>
        <p:spPr/>
        <p:txBody>
          <a:bodyPr/>
          <a:lstStyle/>
          <a:p>
            <a:fld id="{24B1D34C-3912-46BB-91AA-77625902251A}" type="datetimeFigureOut">
              <a:rPr lang="en-US" smtClean="0">
                <a:solidFill>
                  <a:prstClr val="white">
                    <a:tint val="75000"/>
                  </a:prstClr>
                </a:solidFill>
              </a:rPr>
              <a:pPr/>
              <a:t>3/21/2023</a:t>
            </a:fld>
            <a:endParaRPr lang="en-US">
              <a:solidFill>
                <a:prstClr val="white">
                  <a:tint val="75000"/>
                </a:prstClr>
              </a:solidFill>
            </a:endParaRPr>
          </a:p>
        </p:txBody>
      </p:sp>
      <p:sp>
        <p:nvSpPr>
          <p:cNvPr id="3" name="Footer Placeholder 2">
            <a:extLst>
              <a:ext uri="{FF2B5EF4-FFF2-40B4-BE49-F238E27FC236}">
                <a16:creationId xmlns:a16="http://schemas.microsoft.com/office/drawing/2014/main" id="{6C2DC2B2-931B-4F72-958F-3E52EAD56D1D}"/>
              </a:ext>
            </a:extLst>
          </p:cNvPr>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a:extLst>
              <a:ext uri="{FF2B5EF4-FFF2-40B4-BE49-F238E27FC236}">
                <a16:creationId xmlns:a16="http://schemas.microsoft.com/office/drawing/2014/main" id="{DF6378C1-6C68-4380-ABE2-2EC4DE322799}"/>
              </a:ext>
            </a:extLst>
          </p:cNvPr>
          <p:cNvSpPr>
            <a:spLocks noGrp="1"/>
          </p:cNvSpPr>
          <p:nvPr>
            <p:ph type="sldNum" sz="quarter" idx="12"/>
          </p:nvPr>
        </p:nvSpPr>
        <p:spPr/>
        <p:txBody>
          <a:bodyPr/>
          <a:lstStyle/>
          <a:p>
            <a:fld id="{84E727B9-5611-4AEB-BEED-3DB40B4A829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807331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84079-566D-4241-B16A-4BE4F6C01F9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BDA11AD5-47A7-4DBD-A2FB-4F4D79E765B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13372CC0-A7B5-41EE-9505-2F1071C78B2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ACAB7E0-66BE-4CB3-932C-CAEB18B3400B}"/>
              </a:ext>
            </a:extLst>
          </p:cNvPr>
          <p:cNvSpPr>
            <a:spLocks noGrp="1"/>
          </p:cNvSpPr>
          <p:nvPr>
            <p:ph type="dt" sz="half" idx="10"/>
          </p:nvPr>
        </p:nvSpPr>
        <p:spPr/>
        <p:txBody>
          <a:bodyPr/>
          <a:lstStyle/>
          <a:p>
            <a:fld id="{24B1D34C-3912-46BB-91AA-77625902251A}" type="datetimeFigureOut">
              <a:rPr lang="en-US" smtClean="0">
                <a:solidFill>
                  <a:prstClr val="white">
                    <a:tint val="75000"/>
                  </a:prstClr>
                </a:solidFill>
              </a:rPr>
              <a:pPr/>
              <a:t>3/21/2023</a:t>
            </a:fld>
            <a:endParaRPr lang="en-US">
              <a:solidFill>
                <a:prstClr val="white">
                  <a:tint val="75000"/>
                </a:prstClr>
              </a:solidFill>
            </a:endParaRPr>
          </a:p>
        </p:txBody>
      </p:sp>
      <p:sp>
        <p:nvSpPr>
          <p:cNvPr id="6" name="Footer Placeholder 5">
            <a:extLst>
              <a:ext uri="{FF2B5EF4-FFF2-40B4-BE49-F238E27FC236}">
                <a16:creationId xmlns:a16="http://schemas.microsoft.com/office/drawing/2014/main" id="{93BBE7BE-66D3-4322-A875-21DAC47E5D42}"/>
              </a:ext>
            </a:extLst>
          </p:cNvPr>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a:extLst>
              <a:ext uri="{FF2B5EF4-FFF2-40B4-BE49-F238E27FC236}">
                <a16:creationId xmlns:a16="http://schemas.microsoft.com/office/drawing/2014/main" id="{6E662961-A4F1-4860-A5CB-D3233F8886AE}"/>
              </a:ext>
            </a:extLst>
          </p:cNvPr>
          <p:cNvSpPr>
            <a:spLocks noGrp="1"/>
          </p:cNvSpPr>
          <p:nvPr>
            <p:ph type="sldNum" sz="quarter" idx="12"/>
          </p:nvPr>
        </p:nvSpPr>
        <p:spPr/>
        <p:txBody>
          <a:bodyPr/>
          <a:lstStyle/>
          <a:p>
            <a:fld id="{84E727B9-5611-4AEB-BEED-3DB40B4A829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653803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80D02-C3ED-495B-B075-84515744B55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7FF6C25F-6FEC-445C-84ED-337D1D3920A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CA"/>
          </a:p>
        </p:txBody>
      </p:sp>
      <p:sp>
        <p:nvSpPr>
          <p:cNvPr id="4" name="Text Placeholder 3">
            <a:extLst>
              <a:ext uri="{FF2B5EF4-FFF2-40B4-BE49-F238E27FC236}">
                <a16:creationId xmlns:a16="http://schemas.microsoft.com/office/drawing/2014/main" id="{479147BB-09C3-4697-BE13-795CB5FED4F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298DDED-4055-40C6-99CB-33E95AACC371}"/>
              </a:ext>
            </a:extLst>
          </p:cNvPr>
          <p:cNvSpPr>
            <a:spLocks noGrp="1"/>
          </p:cNvSpPr>
          <p:nvPr>
            <p:ph type="dt" sz="half" idx="10"/>
          </p:nvPr>
        </p:nvSpPr>
        <p:spPr/>
        <p:txBody>
          <a:bodyPr/>
          <a:lstStyle/>
          <a:p>
            <a:fld id="{24B1D34C-3912-46BB-91AA-77625902251A}" type="datetimeFigureOut">
              <a:rPr lang="en-US" smtClean="0">
                <a:solidFill>
                  <a:prstClr val="white">
                    <a:tint val="75000"/>
                  </a:prstClr>
                </a:solidFill>
              </a:rPr>
              <a:pPr/>
              <a:t>3/21/2023</a:t>
            </a:fld>
            <a:endParaRPr lang="en-US">
              <a:solidFill>
                <a:prstClr val="white">
                  <a:tint val="75000"/>
                </a:prstClr>
              </a:solidFill>
            </a:endParaRPr>
          </a:p>
        </p:txBody>
      </p:sp>
      <p:sp>
        <p:nvSpPr>
          <p:cNvPr id="6" name="Footer Placeholder 5">
            <a:extLst>
              <a:ext uri="{FF2B5EF4-FFF2-40B4-BE49-F238E27FC236}">
                <a16:creationId xmlns:a16="http://schemas.microsoft.com/office/drawing/2014/main" id="{E94515B4-4F2E-4BC8-8E42-3B7BB5EA43AD}"/>
              </a:ext>
            </a:extLst>
          </p:cNvPr>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a:extLst>
              <a:ext uri="{FF2B5EF4-FFF2-40B4-BE49-F238E27FC236}">
                <a16:creationId xmlns:a16="http://schemas.microsoft.com/office/drawing/2014/main" id="{DF73555D-1B6E-4156-A717-E290BFCB71D0}"/>
              </a:ext>
            </a:extLst>
          </p:cNvPr>
          <p:cNvSpPr>
            <a:spLocks noGrp="1"/>
          </p:cNvSpPr>
          <p:nvPr>
            <p:ph type="sldNum" sz="quarter" idx="12"/>
          </p:nvPr>
        </p:nvSpPr>
        <p:spPr/>
        <p:txBody>
          <a:bodyPr/>
          <a:lstStyle/>
          <a:p>
            <a:fld id="{84E727B9-5611-4AEB-BEED-3DB40B4A829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353296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79CBFD-DC8D-45AF-9F93-699CF379E7B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E6D4A1C0-EF6E-4BC4-83DD-2661A5A01A6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17EA006-E4BE-42A7-B777-964AFB4DD345}"/>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4B1D34C-3912-46BB-91AA-77625902251A}" type="datetimeFigureOut">
              <a:rPr lang="en-US" smtClean="0">
                <a:solidFill>
                  <a:prstClr val="white">
                    <a:tint val="75000"/>
                  </a:prstClr>
                </a:solidFill>
              </a:rPr>
              <a:pPr/>
              <a:t>3/21/2023</a:t>
            </a:fld>
            <a:endParaRPr lang="en-US">
              <a:solidFill>
                <a:prstClr val="white">
                  <a:tint val="75000"/>
                </a:prstClr>
              </a:solidFill>
            </a:endParaRPr>
          </a:p>
        </p:txBody>
      </p:sp>
      <p:sp>
        <p:nvSpPr>
          <p:cNvPr id="5" name="Footer Placeholder 4">
            <a:extLst>
              <a:ext uri="{FF2B5EF4-FFF2-40B4-BE49-F238E27FC236}">
                <a16:creationId xmlns:a16="http://schemas.microsoft.com/office/drawing/2014/main" id="{8EBCBB93-4272-4403-ACB5-328CA6A73C8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white">
                  <a:tint val="75000"/>
                </a:prstClr>
              </a:solidFill>
            </a:endParaRPr>
          </a:p>
        </p:txBody>
      </p:sp>
      <p:sp>
        <p:nvSpPr>
          <p:cNvPr id="6" name="Slide Number Placeholder 5">
            <a:extLst>
              <a:ext uri="{FF2B5EF4-FFF2-40B4-BE49-F238E27FC236}">
                <a16:creationId xmlns:a16="http://schemas.microsoft.com/office/drawing/2014/main" id="{F795B5FB-B470-4F65-B083-930191DEA4C8}"/>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4E727B9-5611-4AEB-BEED-3DB40B4A829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91220828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IUIiXzjILew"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photoshop-how-to.blogspot.ca/2011/06/tools-and-their-uses.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598460" y="1783959"/>
            <a:ext cx="3065480" cy="2889114"/>
          </a:xfrm>
        </p:spPr>
        <p:txBody>
          <a:bodyPr anchor="b">
            <a:normAutofit/>
          </a:bodyPr>
          <a:lstStyle/>
          <a:p>
            <a:pPr algn="l"/>
            <a:r>
              <a:rPr lang="en-US" sz="4700" b="1"/>
              <a:t>PhotoShop</a:t>
            </a:r>
          </a:p>
        </p:txBody>
      </p:sp>
      <p:sp>
        <p:nvSpPr>
          <p:cNvPr id="1030" name="Freeform: Shape 134">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5391039"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6" name="Picture 2" descr="Free Photoshop Logo Transparent, Download Free Clip Art, Free Clip Art on  Clipart Library">
            <a:extLst>
              <a:ext uri="{FF2B5EF4-FFF2-40B4-BE49-F238E27FC236}">
                <a16:creationId xmlns:a16="http://schemas.microsoft.com/office/drawing/2014/main" id="{921CAD22-4062-4074-B3A0-2D3601FCECE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217" r="13919"/>
          <a:stretch/>
        </p:blipFill>
        <p:spPr bwMode="auto">
          <a:xfrm>
            <a:off x="20" y="10"/>
            <a:ext cx="5427540" cy="70611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801286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944880" y="1442720"/>
            <a:ext cx="8199120" cy="5415279"/>
          </a:xfrm>
        </p:spPr>
        <p:txBody>
          <a:bodyPr vert="horz" lIns="91440" tIns="45720" rIns="91440" bIns="45720" rtlCol="0" anchor="t">
            <a:normAutofit fontScale="92500" lnSpcReduction="20000"/>
          </a:bodyPr>
          <a:lstStyle/>
          <a:p>
            <a:endParaRPr lang="en-US" sz="1800" dirty="0"/>
          </a:p>
          <a:p>
            <a:r>
              <a:rPr lang="en-US" sz="3000" dirty="0"/>
              <a:t>renaming a layer - double click on layer name</a:t>
            </a:r>
          </a:p>
          <a:p>
            <a:r>
              <a:rPr lang="en-US" sz="3000" dirty="0"/>
              <a:t>setting the resolution - 72 vs 300 dpi (300 better quality)</a:t>
            </a:r>
          </a:p>
          <a:p>
            <a:r>
              <a:rPr lang="en-US" sz="3000" dirty="0"/>
              <a:t> rearranging layers – drag and drop</a:t>
            </a:r>
          </a:p>
          <a:p>
            <a:r>
              <a:rPr lang="en-US" sz="3000" dirty="0"/>
              <a:t>Crop tool – allows you to cut a picture down to the size you want</a:t>
            </a:r>
          </a:p>
          <a:p>
            <a:r>
              <a:rPr lang="en-US" sz="3000" dirty="0"/>
              <a:t>angling photos – place cursor outside the image until you get the two arrows</a:t>
            </a:r>
          </a:p>
          <a:p>
            <a:r>
              <a:rPr lang="en-US" sz="3000" dirty="0"/>
              <a:t>adding images + photos in Photoshop:</a:t>
            </a:r>
          </a:p>
          <a:p>
            <a:pPr lvl="1">
              <a:buFont typeface="Wingdings" panose="05000000000000000000" pitchFamily="2" charset="2"/>
              <a:buChar char="§"/>
            </a:pPr>
            <a:r>
              <a:rPr lang="en-US" sz="3000" dirty="0"/>
              <a:t>save the image and then file-Place Embedded</a:t>
            </a:r>
          </a:p>
          <a:p>
            <a:pPr lvl="1">
              <a:buFont typeface="Wingdings" panose="05000000000000000000" pitchFamily="2" charset="2"/>
              <a:buChar char="§"/>
            </a:pPr>
            <a:r>
              <a:rPr lang="en-US" sz="3000" dirty="0"/>
              <a:t>copy and paste</a:t>
            </a:r>
          </a:p>
          <a:p>
            <a:pPr lvl="1">
              <a:buFont typeface="Wingdings" panose="05000000000000000000" pitchFamily="2" charset="2"/>
              <a:buChar char="§"/>
            </a:pPr>
            <a:r>
              <a:rPr lang="en-US" sz="3000" dirty="0"/>
              <a:t>open the image as a separate document and move it </a:t>
            </a:r>
          </a:p>
          <a:p>
            <a:r>
              <a:rPr lang="en-US" sz="3000" dirty="0"/>
              <a:t>opacity - slider that controls how visible a layer is</a:t>
            </a:r>
          </a:p>
          <a:p>
            <a:pPr>
              <a:buFont typeface="Wingdings" panose="05000000000000000000" pitchFamily="2" charset="2"/>
              <a:buChar char="q"/>
            </a:pPr>
            <a:endParaRPr lang="en-US" sz="1800" dirty="0"/>
          </a:p>
        </p:txBody>
      </p:sp>
    </p:spTree>
    <p:extLst>
      <p:ext uri="{BB962C8B-B14F-4D97-AF65-F5344CB8AC3E}">
        <p14:creationId xmlns:p14="http://schemas.microsoft.com/office/powerpoint/2010/main" val="847044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589280" y="1412240"/>
            <a:ext cx="8829040" cy="5445760"/>
          </a:xfrm>
        </p:spPr>
        <p:txBody>
          <a:bodyPr vert="horz" lIns="91440" tIns="45720" rIns="91440" bIns="45720" rtlCol="0" anchor="t">
            <a:normAutofit lnSpcReduction="10000"/>
          </a:bodyPr>
          <a:lstStyle/>
          <a:p>
            <a:endParaRPr lang="en-US" sz="1900" dirty="0"/>
          </a:p>
          <a:p>
            <a:pPr lvl="0">
              <a:buClr>
                <a:schemeClr val="tx1"/>
              </a:buClr>
            </a:pPr>
            <a:r>
              <a:rPr lang="en-US" sz="2800" dirty="0"/>
              <a:t>gradients -blends two colors together.  Can be used on a layer or text.</a:t>
            </a:r>
          </a:p>
          <a:p>
            <a:pPr lvl="0">
              <a:buClr>
                <a:schemeClr val="tx1"/>
              </a:buClr>
            </a:pPr>
            <a:r>
              <a:rPr lang="en-US" sz="2800" dirty="0"/>
              <a:t>blending modes for layers (layers panel)- controls how pixels in the image are affected by a painting or editing tool. </a:t>
            </a:r>
          </a:p>
          <a:p>
            <a:pPr>
              <a:buClr>
                <a:schemeClr val="tx1"/>
              </a:buClr>
            </a:pPr>
            <a:r>
              <a:rPr lang="en-US" sz="2800" dirty="0"/>
              <a:t>adding text – use the text tool </a:t>
            </a:r>
          </a:p>
          <a:p>
            <a:pPr>
              <a:buClr>
                <a:schemeClr val="tx1"/>
              </a:buClr>
            </a:pPr>
            <a:r>
              <a:rPr lang="en-US" sz="2800" dirty="0"/>
              <a:t>adding a layer style:</a:t>
            </a:r>
          </a:p>
          <a:p>
            <a:pPr marL="698500" indent="-342900">
              <a:buClr>
                <a:schemeClr val="tx1"/>
              </a:buClr>
            </a:pPr>
            <a:r>
              <a:rPr lang="en-US" sz="2800" dirty="0"/>
              <a:t>click on </a:t>
            </a:r>
            <a:r>
              <a:rPr lang="en-US" sz="2800" dirty="0" err="1"/>
              <a:t>fx</a:t>
            </a:r>
            <a:r>
              <a:rPr lang="en-US" sz="2800" dirty="0"/>
              <a:t>. on the layers panel or double click next to the layer name to open the layer style window. YOU MUST CLICK ON THE STYLE NAME TO OPEN THE OPTIONS WINDOW.  IF YOU CLICK ON THE CHECK MARK </a:t>
            </a:r>
            <a:r>
              <a:rPr lang="en-US" sz="2800" dirty="0">
                <a:sym typeface="Wingdings" panose="05000000000000000000" pitchFamily="2" charset="2"/>
              </a:rPr>
              <a:t> YOU WILL NOT GET THE OPTIONS FOR THAT STYLE.</a:t>
            </a:r>
          </a:p>
          <a:p>
            <a:pPr>
              <a:buFont typeface="Wingdings" panose="05000000000000000000" pitchFamily="2" charset="2"/>
              <a:buChar char="q"/>
            </a:pPr>
            <a:endParaRPr lang="en-US" sz="1900" dirty="0"/>
          </a:p>
        </p:txBody>
      </p:sp>
      <p:pic>
        <p:nvPicPr>
          <p:cNvPr id="9" name="Picture 8">
            <a:extLst>
              <a:ext uri="{FF2B5EF4-FFF2-40B4-BE49-F238E27FC236}">
                <a16:creationId xmlns:a16="http://schemas.microsoft.com/office/drawing/2014/main" id="{C909FE7F-2D89-4851-B59D-F4D0DD74361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0769" t="30769" r="30769" b="30769"/>
          <a:stretch/>
        </p:blipFill>
        <p:spPr>
          <a:xfrm>
            <a:off x="5316422" y="3429000"/>
            <a:ext cx="762000" cy="762000"/>
          </a:xfrm>
          <a:prstGeom prst="rect">
            <a:avLst/>
          </a:prstGeom>
        </p:spPr>
      </p:pic>
    </p:spTree>
    <p:extLst>
      <p:ext uri="{BB962C8B-B14F-4D97-AF65-F5344CB8AC3E}">
        <p14:creationId xmlns:p14="http://schemas.microsoft.com/office/powerpoint/2010/main" val="600393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Applying a Layer Style</a:t>
            </a:r>
          </a:p>
        </p:txBody>
      </p:sp>
      <p:sp>
        <p:nvSpPr>
          <p:cNvPr id="3" name="Content Placeholder 2"/>
          <p:cNvSpPr>
            <a:spLocks noGrp="1"/>
          </p:cNvSpPr>
          <p:nvPr>
            <p:ph idx="1"/>
          </p:nvPr>
        </p:nvSpPr>
        <p:spPr/>
        <p:txBody>
          <a:bodyPr/>
          <a:lstStyle/>
          <a:p>
            <a:pPr marL="68580" indent="0">
              <a:buNone/>
            </a:pPr>
            <a:r>
              <a:rPr lang="en-US">
                <a:hlinkClick r:id="rId2"/>
              </a:rPr>
              <a:t>https://www.youtube.com/watch?v=IUIiXzjILew</a:t>
            </a:r>
            <a:r>
              <a:rPr lang="en-US"/>
              <a:t>.  </a:t>
            </a:r>
          </a:p>
          <a:p>
            <a:pPr marL="68580" indent="0">
              <a:buNone/>
            </a:pPr>
            <a:endParaRPr lang="en-US"/>
          </a:p>
        </p:txBody>
      </p:sp>
    </p:spTree>
    <p:extLst>
      <p:ext uri="{BB962C8B-B14F-4D97-AF65-F5344CB8AC3E}">
        <p14:creationId xmlns:p14="http://schemas.microsoft.com/office/powerpoint/2010/main" val="3832530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40022" y="365760"/>
            <a:ext cx="7025402" cy="1188720"/>
          </a:xfrm>
        </p:spPr>
        <p:txBody>
          <a:bodyPr>
            <a:normAutofit/>
          </a:bodyPr>
          <a:lstStyle/>
          <a:p>
            <a:r>
              <a:rPr lang="en-US"/>
              <a:t>Borders</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1240022" y="1695372"/>
            <a:ext cx="7903978" cy="4908628"/>
          </a:xfrm>
        </p:spPr>
        <p:txBody>
          <a:bodyPr vert="horz" lIns="91440" tIns="45720" rIns="91440" bIns="45720" rtlCol="0" anchor="t">
            <a:normAutofit/>
          </a:bodyPr>
          <a:lstStyle/>
          <a:p>
            <a:pPr marL="68580" indent="0">
              <a:buNone/>
            </a:pPr>
            <a:r>
              <a:rPr lang="en-US" sz="2200" b="1" dirty="0"/>
              <a:t>Adding a border around the entire document</a:t>
            </a:r>
          </a:p>
          <a:p>
            <a:pPr marL="68580" indent="0">
              <a:buNone/>
            </a:pPr>
            <a:r>
              <a:rPr lang="en-US" sz="2200" b="1" dirty="0"/>
              <a:t>Gradient Option:</a:t>
            </a:r>
          </a:p>
          <a:p>
            <a:r>
              <a:rPr lang="en-US" sz="2200" dirty="0"/>
              <a:t>Create a new empty layer (layer panel bottom right)</a:t>
            </a:r>
          </a:p>
          <a:p>
            <a:r>
              <a:rPr lang="en-US" sz="2200" dirty="0"/>
              <a:t>Drag it to the very top of your layers</a:t>
            </a:r>
          </a:p>
          <a:p>
            <a:r>
              <a:rPr lang="en-US" sz="2200" dirty="0"/>
              <a:t>Select - Select all</a:t>
            </a:r>
          </a:p>
          <a:p>
            <a:r>
              <a:rPr lang="en-US" sz="2200" dirty="0"/>
              <a:t>Select  - Modify  - Border (choose pixel width) </a:t>
            </a:r>
          </a:p>
          <a:p>
            <a:r>
              <a:rPr lang="en-US" sz="2200" dirty="0"/>
              <a:t>Edit - fill - contents - choose </a:t>
            </a:r>
            <a:r>
              <a:rPr lang="en-US" sz="2200" dirty="0" err="1"/>
              <a:t>colour</a:t>
            </a:r>
            <a:endParaRPr lang="en-US" sz="2200" dirty="0"/>
          </a:p>
          <a:p>
            <a:pPr marL="68580" indent="0">
              <a:buNone/>
            </a:pPr>
            <a:r>
              <a:rPr lang="en-US" sz="2200" b="1" dirty="0"/>
              <a:t>Solid </a:t>
            </a:r>
            <a:r>
              <a:rPr lang="en-US" sz="2200" b="1" dirty="0" err="1"/>
              <a:t>Colour</a:t>
            </a:r>
            <a:r>
              <a:rPr lang="en-US" sz="2200" b="1" dirty="0"/>
              <a:t>:</a:t>
            </a:r>
          </a:p>
          <a:p>
            <a:r>
              <a:rPr lang="en-US" sz="2200" dirty="0"/>
              <a:t>Select background layer – unlock</a:t>
            </a:r>
          </a:p>
          <a:p>
            <a:r>
              <a:rPr lang="en-US" sz="2200" dirty="0"/>
              <a:t>Double click to open layer style </a:t>
            </a:r>
          </a:p>
          <a:p>
            <a:r>
              <a:rPr lang="en-US" sz="2200" i="1" dirty="0"/>
              <a:t>Select stroke </a:t>
            </a:r>
            <a:r>
              <a:rPr lang="en-US" sz="2200" dirty="0"/>
              <a:t>– change size and </a:t>
            </a:r>
            <a:r>
              <a:rPr lang="en-US" sz="2200" dirty="0" err="1"/>
              <a:t>colour</a:t>
            </a:r>
            <a:r>
              <a:rPr lang="en-US" sz="2200" dirty="0"/>
              <a:t> of your choice</a:t>
            </a:r>
          </a:p>
          <a:p>
            <a:r>
              <a:rPr lang="en-US" sz="2200" dirty="0"/>
              <a:t>You may have to change the size of your other  layers</a:t>
            </a:r>
          </a:p>
          <a:p>
            <a:pPr marL="68580" indent="0">
              <a:buNone/>
            </a:pPr>
            <a:endParaRPr lang="en-US" sz="1600" dirty="0"/>
          </a:p>
          <a:p>
            <a:pPr marL="68580" indent="0">
              <a:buNone/>
            </a:pPr>
            <a:endParaRPr lang="en-US" sz="1600" dirty="0"/>
          </a:p>
        </p:txBody>
      </p:sp>
    </p:spTree>
    <p:extLst>
      <p:ext uri="{BB962C8B-B14F-4D97-AF65-F5344CB8AC3E}">
        <p14:creationId xmlns:p14="http://schemas.microsoft.com/office/powerpoint/2010/main" val="555685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1240022" y="2176272"/>
            <a:ext cx="7025403" cy="4626195"/>
          </a:xfrm>
        </p:spPr>
        <p:txBody>
          <a:bodyPr anchor="t">
            <a:normAutofit fontScale="92500" lnSpcReduction="20000"/>
          </a:bodyPr>
          <a:lstStyle/>
          <a:p>
            <a:pPr marL="68580" lvl="0" indent="0">
              <a:buClr>
                <a:srgbClr val="D16349"/>
              </a:buClr>
              <a:buNone/>
            </a:pPr>
            <a:r>
              <a:rPr lang="en-US" sz="2800" b="1" dirty="0"/>
              <a:t>Adding a border around a specific layer:</a:t>
            </a:r>
          </a:p>
          <a:p>
            <a:pPr>
              <a:buClr>
                <a:schemeClr val="tx1"/>
              </a:buClr>
            </a:pPr>
            <a:r>
              <a:rPr lang="en-US" sz="2800" dirty="0"/>
              <a:t>Select the layer you want to add a border to</a:t>
            </a:r>
          </a:p>
          <a:p>
            <a:pPr>
              <a:buClr>
                <a:schemeClr val="tx1"/>
              </a:buClr>
            </a:pPr>
            <a:r>
              <a:rPr lang="en-US" sz="2800" dirty="0"/>
              <a:t> Double click on the layer to open the layer style</a:t>
            </a:r>
          </a:p>
          <a:p>
            <a:pPr>
              <a:buClr>
                <a:schemeClr val="tx1"/>
              </a:buClr>
            </a:pPr>
            <a:r>
              <a:rPr lang="en-US" sz="2800" dirty="0"/>
              <a:t> Select stroke - change size and </a:t>
            </a:r>
            <a:r>
              <a:rPr lang="en-US" sz="2800" dirty="0" err="1"/>
              <a:t>colour</a:t>
            </a:r>
            <a:r>
              <a:rPr lang="en-US" sz="2800" dirty="0"/>
              <a:t> of your choice</a:t>
            </a:r>
          </a:p>
          <a:p>
            <a:pPr marL="68580" lvl="0" indent="0">
              <a:buClr>
                <a:srgbClr val="D16349"/>
              </a:buClr>
              <a:buNone/>
            </a:pPr>
            <a:endParaRPr lang="en-US" sz="2800" dirty="0"/>
          </a:p>
          <a:p>
            <a:pPr marL="68580" lvl="0" indent="0">
              <a:buClr>
                <a:srgbClr val="D16349"/>
              </a:buClr>
              <a:buNone/>
            </a:pPr>
            <a:r>
              <a:rPr lang="en-US" sz="2800" b="1" dirty="0"/>
              <a:t>To Copy Layer Style:</a:t>
            </a:r>
            <a:endParaRPr lang="en-US" sz="2800" dirty="0"/>
          </a:p>
          <a:p>
            <a:pPr marL="180975" indent="-180975">
              <a:buClr>
                <a:schemeClr val="tx1"/>
              </a:buClr>
            </a:pPr>
            <a:r>
              <a:rPr lang="en-US" sz="2800" dirty="0"/>
              <a:t>Select your layer style</a:t>
            </a:r>
          </a:p>
          <a:p>
            <a:pPr marL="180975" indent="-180975">
              <a:buClr>
                <a:schemeClr val="tx1"/>
              </a:buClr>
            </a:pPr>
            <a:r>
              <a:rPr lang="en-US" sz="2800" dirty="0"/>
              <a:t>Right mouse click on the </a:t>
            </a:r>
            <a:r>
              <a:rPr lang="en-US" sz="2800" i="1" dirty="0" err="1"/>
              <a:t>fx</a:t>
            </a:r>
            <a:r>
              <a:rPr lang="en-US" sz="2800" dirty="0"/>
              <a:t> icon – choose copy Layer Style from the menu</a:t>
            </a:r>
            <a:endParaRPr lang="en-US" sz="2800" dirty="0">
              <a:cs typeface="Calibri"/>
            </a:endParaRPr>
          </a:p>
          <a:p>
            <a:pPr marL="180975" indent="-180975">
              <a:buClr>
                <a:srgbClr val="000000"/>
              </a:buClr>
            </a:pPr>
            <a:r>
              <a:rPr lang="en-US" sz="2800" dirty="0">
                <a:cs typeface="Calibri"/>
              </a:rPr>
              <a:t>Select target layer – right mouse click – choose paste layer style</a:t>
            </a:r>
          </a:p>
        </p:txBody>
      </p:sp>
    </p:spTree>
    <p:extLst>
      <p:ext uri="{BB962C8B-B14F-4D97-AF65-F5344CB8AC3E}">
        <p14:creationId xmlns:p14="http://schemas.microsoft.com/office/powerpoint/2010/main" val="782621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582"/>
            <a:ext cx="9139227" cy="6861582"/>
          </a:xfrm>
          <a:prstGeom prst="rect">
            <a:avLst/>
          </a:prstGeom>
        </p:spPr>
      </p:pic>
      <p:cxnSp>
        <p:nvCxnSpPr>
          <p:cNvPr id="4" name="Straight Arrow Connector 3"/>
          <p:cNvCxnSpPr/>
          <p:nvPr/>
        </p:nvCxnSpPr>
        <p:spPr>
          <a:xfrm flipV="1">
            <a:off x="6429375" y="2286000"/>
            <a:ext cx="1085850" cy="32861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686299" y="2503879"/>
            <a:ext cx="2714625" cy="923330"/>
          </a:xfrm>
          <a:prstGeom prst="rect">
            <a:avLst/>
          </a:prstGeom>
          <a:noFill/>
        </p:spPr>
        <p:txBody>
          <a:bodyPr wrap="square" rtlCol="0">
            <a:spAutoFit/>
          </a:bodyPr>
          <a:lstStyle/>
          <a:p>
            <a:r>
              <a:rPr lang="en-US" sz="5400" kern="700">
                <a:solidFill>
                  <a:schemeClr val="bg1"/>
                </a:solidFill>
                <a:latin typeface="Aharoni" panose="02010803020104030203" pitchFamily="2" charset="-79"/>
                <a:cs typeface="Aharoni" panose="02010803020104030203" pitchFamily="2" charset="-79"/>
              </a:rPr>
              <a:t>PANELS</a:t>
            </a:r>
          </a:p>
        </p:txBody>
      </p:sp>
    </p:spTree>
    <p:extLst>
      <p:ext uri="{BB962C8B-B14F-4D97-AF65-F5344CB8AC3E}">
        <p14:creationId xmlns:p14="http://schemas.microsoft.com/office/powerpoint/2010/main" val="1407637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40022" y="365760"/>
            <a:ext cx="7025402" cy="1188720"/>
          </a:xfrm>
        </p:spPr>
        <p:txBody>
          <a:bodyPr>
            <a:normAutofit/>
          </a:bodyPr>
          <a:lstStyle/>
          <a:p>
            <a:r>
              <a:rPr lang="en-US" dirty="0"/>
              <a:t>.</a:t>
            </a:r>
            <a:r>
              <a:rPr lang="en-US" dirty="0" err="1"/>
              <a:t>psd</a:t>
            </a:r>
            <a:r>
              <a:rPr lang="en-US" dirty="0"/>
              <a:t> vs .jpeg and </a:t>
            </a:r>
            <a:r>
              <a:rPr lang="en-US" dirty="0" err="1"/>
              <a:t>png</a:t>
            </a:r>
            <a:r>
              <a:rPr lang="en-US" dirty="0"/>
              <a:t> file types</a:t>
            </a:r>
          </a:p>
        </p:txBody>
      </p:sp>
      <p:sp>
        <p:nvSpPr>
          <p:cNvPr id="24" name="Freeform: Shape 23">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27">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1240022" y="2176272"/>
            <a:ext cx="7822698" cy="4549648"/>
          </a:xfrm>
        </p:spPr>
        <p:txBody>
          <a:bodyPr vert="horz" lIns="91440" tIns="45720" rIns="91440" bIns="45720" rtlCol="0" anchor="t">
            <a:normAutofit lnSpcReduction="10000"/>
          </a:bodyPr>
          <a:lstStyle/>
          <a:p>
            <a:pPr marL="68580" indent="0">
              <a:buNone/>
            </a:pPr>
            <a:r>
              <a:rPr lang="en-US" sz="1900" dirty="0"/>
              <a:t>.</a:t>
            </a:r>
            <a:r>
              <a:rPr lang="en-US" sz="2400" dirty="0" err="1"/>
              <a:t>psd</a:t>
            </a:r>
            <a:r>
              <a:rPr lang="en-US" sz="2400" dirty="0"/>
              <a:t> – photoshop document.  Will keep your layers.</a:t>
            </a:r>
          </a:p>
          <a:p>
            <a:pPr marL="68580" indent="0">
              <a:buNone/>
            </a:pPr>
            <a:r>
              <a:rPr lang="en-US" sz="2400" dirty="0"/>
              <a:t>.jpeg – common file format for digital photos.  When used in Photoshop it flattens the image to convert it into a picture.  (</a:t>
            </a:r>
            <a:r>
              <a:rPr lang="en-US" sz="2400" b="1" dirty="0"/>
              <a:t>Must use .jpeg or .</a:t>
            </a:r>
            <a:r>
              <a:rPr lang="en-US" sz="2400" b="1" dirty="0" err="1"/>
              <a:t>png</a:t>
            </a:r>
            <a:r>
              <a:rPr lang="en-US" sz="2400" b="1" dirty="0"/>
              <a:t> files to upload to your </a:t>
            </a:r>
            <a:r>
              <a:rPr lang="en-US" sz="2400" b="1" dirty="0" err="1"/>
              <a:t>weebly</a:t>
            </a:r>
            <a:r>
              <a:rPr lang="en-US" sz="2400" b="1" dirty="0"/>
              <a:t> page.)</a:t>
            </a:r>
          </a:p>
          <a:p>
            <a:pPr marL="68580" indent="0">
              <a:buNone/>
            </a:pPr>
            <a:endParaRPr lang="en-US" sz="2400" dirty="0"/>
          </a:p>
          <a:p>
            <a:pPr marL="68580" indent="0">
              <a:buNone/>
            </a:pPr>
            <a:r>
              <a:rPr lang="en-US" sz="2400" dirty="0"/>
              <a:t>Any of your assignments that need to go on your </a:t>
            </a:r>
            <a:r>
              <a:rPr lang="en-US" sz="2400" dirty="0" err="1"/>
              <a:t>weebly</a:t>
            </a:r>
            <a:r>
              <a:rPr lang="en-US" sz="2400" dirty="0"/>
              <a:t> pages must be saved twice:</a:t>
            </a:r>
          </a:p>
          <a:p>
            <a:pPr marL="914400" indent="-457200">
              <a:buFont typeface="+mj-lt"/>
              <a:buAutoNum type="arabicPeriod"/>
            </a:pPr>
            <a:r>
              <a:rPr lang="en-US" sz="2400" dirty="0"/>
              <a:t>.</a:t>
            </a:r>
            <a:r>
              <a:rPr lang="en-US" sz="2400" dirty="0" err="1"/>
              <a:t>psd</a:t>
            </a:r>
            <a:r>
              <a:rPr lang="en-US" sz="2400" dirty="0"/>
              <a:t> - for me to be able to mark your layers in Photoshop.</a:t>
            </a:r>
          </a:p>
          <a:p>
            <a:pPr marL="914400" indent="-457200">
              <a:buFont typeface="+mj-lt"/>
              <a:buAutoNum type="arabicPeriod"/>
            </a:pPr>
            <a:r>
              <a:rPr lang="en-US" sz="2400" dirty="0"/>
              <a:t>.jpeg or </a:t>
            </a:r>
            <a:r>
              <a:rPr lang="en-US" sz="2400" dirty="0" err="1"/>
              <a:t>png</a:t>
            </a:r>
            <a:r>
              <a:rPr lang="en-US" sz="2400" dirty="0"/>
              <a:t> - for your </a:t>
            </a:r>
            <a:r>
              <a:rPr lang="en-US" sz="2400" dirty="0" err="1"/>
              <a:t>weebly</a:t>
            </a:r>
            <a:r>
              <a:rPr lang="en-US" sz="2400" dirty="0"/>
              <a:t> page.  May have to change the size of your file in order to upload to </a:t>
            </a:r>
            <a:r>
              <a:rPr lang="en-US" sz="2400" dirty="0" err="1"/>
              <a:t>weebly</a:t>
            </a:r>
            <a:r>
              <a:rPr lang="en-US" sz="2400" dirty="0"/>
              <a:t>.</a:t>
            </a:r>
          </a:p>
        </p:txBody>
      </p:sp>
    </p:spTree>
    <p:extLst>
      <p:ext uri="{BB962C8B-B14F-4D97-AF65-F5344CB8AC3E}">
        <p14:creationId xmlns:p14="http://schemas.microsoft.com/office/powerpoint/2010/main" val="1992502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E45B1D5C-0827-4AF0-8186-11FC5A8B8B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950930" y="2023110"/>
            <a:ext cx="2074463" cy="2846070"/>
          </a:xfrm>
        </p:spPr>
        <p:txBody>
          <a:bodyPr vert="horz" lIns="91440" tIns="45720" rIns="91440" bIns="45720" rtlCol="0" anchor="ctr">
            <a:normAutofit/>
          </a:bodyPr>
          <a:lstStyle/>
          <a:p>
            <a:pPr defTabSz="914400"/>
            <a:r>
              <a:rPr lang="en-US" sz="3200" b="1" dirty="0" err="1"/>
              <a:t>PhotoShop</a:t>
            </a:r>
            <a:r>
              <a:rPr lang="en-US" sz="3200" b="1" dirty="0"/>
              <a:t> Toolbar</a:t>
            </a:r>
          </a:p>
        </p:txBody>
      </p:sp>
      <p:sp>
        <p:nvSpPr>
          <p:cNvPr id="25" name="Rectangle 24">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361045" y="245695"/>
            <a:ext cx="1715478" cy="64375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6563" y="664308"/>
            <a:ext cx="6061974"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r="3" b="2836"/>
          <a:stretch/>
        </p:blipFill>
        <p:spPr>
          <a:xfrm>
            <a:off x="118606" y="593352"/>
            <a:ext cx="6421824" cy="5865511"/>
          </a:xfrm>
          <a:prstGeom prst="rect">
            <a:avLst/>
          </a:prstGeom>
        </p:spPr>
      </p:pic>
      <p:sp>
        <p:nvSpPr>
          <p:cNvPr id="29" name="Rectangle 28">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47951" y="3411145"/>
            <a:ext cx="1719072" cy="1142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9719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42" y="3571"/>
            <a:ext cx="7772400" cy="1558304"/>
          </a:xfrm>
        </p:spPr>
        <p:txBody>
          <a:bodyPr>
            <a:noAutofit/>
          </a:bodyPr>
          <a:lstStyle/>
          <a:p>
            <a:r>
              <a:rPr lang="en-US" sz="2400" dirty="0"/>
              <a:t>Using the following site or the internet, briefly describe the function of each tool in Photoshop toolbar: </a:t>
            </a:r>
            <a:r>
              <a:rPr lang="en-US" sz="2400" dirty="0">
                <a:hlinkClick r:id="rId3"/>
              </a:rPr>
              <a:t>http://photoshop-how-to.blogspot.ca/2011/06/tools-and-their-uses.html</a:t>
            </a:r>
            <a:endParaRPr lang="en-US" sz="2400" dirty="0"/>
          </a:p>
        </p:txBody>
      </p:sp>
      <p:sp>
        <p:nvSpPr>
          <p:cNvPr id="7" name="TextBox 6"/>
          <p:cNvSpPr txBox="1"/>
          <p:nvPr/>
        </p:nvSpPr>
        <p:spPr>
          <a:xfrm>
            <a:off x="1408979" y="2221465"/>
            <a:ext cx="6352107" cy="430887"/>
          </a:xfrm>
          <a:prstGeom prst="rect">
            <a:avLst/>
          </a:prstGeom>
          <a:noFill/>
        </p:spPr>
        <p:txBody>
          <a:bodyPr wrap="square" rtlCol="0">
            <a:spAutoFit/>
          </a:bodyPr>
          <a:lstStyle/>
          <a:p>
            <a:r>
              <a:rPr lang="en-US" sz="2000" dirty="0">
                <a:sym typeface="Wingdings" panose="05000000000000000000" pitchFamily="2" charset="2"/>
              </a:rPr>
              <a:t> </a:t>
            </a:r>
            <a:r>
              <a:rPr lang="en-US" sz="2200" dirty="0">
                <a:solidFill>
                  <a:srgbClr val="FF0000"/>
                </a:solidFill>
              </a:rPr>
              <a:t>Move  Tool </a:t>
            </a:r>
            <a:r>
              <a:rPr lang="en-US" sz="2200" dirty="0"/>
              <a:t>-  move or resize selection</a:t>
            </a:r>
          </a:p>
        </p:txBody>
      </p:sp>
      <p:sp>
        <p:nvSpPr>
          <p:cNvPr id="3" name="Rectangle 2"/>
          <p:cNvSpPr/>
          <p:nvPr/>
        </p:nvSpPr>
        <p:spPr>
          <a:xfrm>
            <a:off x="1408979" y="2840230"/>
            <a:ext cx="4572085" cy="461665"/>
          </a:xfrm>
          <a:prstGeom prst="rect">
            <a:avLst/>
          </a:prstGeom>
        </p:spPr>
        <p:txBody>
          <a:bodyPr wrap="none">
            <a:spAutoFit/>
          </a:bodyPr>
          <a:lstStyle/>
          <a:p>
            <a:r>
              <a:rPr lang="en-US" sz="2400" dirty="0">
                <a:sym typeface="Wingdings" panose="05000000000000000000" pitchFamily="2" charset="2"/>
              </a:rPr>
              <a:t> </a:t>
            </a:r>
            <a:r>
              <a:rPr lang="en-US" sz="2000" dirty="0">
                <a:solidFill>
                  <a:srgbClr val="FF0000"/>
                </a:solidFill>
              </a:rPr>
              <a:t>Selection Tool </a:t>
            </a:r>
            <a:r>
              <a:rPr lang="en-US" sz="2000" dirty="0"/>
              <a:t>– make selections</a:t>
            </a:r>
            <a:endParaRPr lang="en-US" sz="2400" dirty="0"/>
          </a:p>
        </p:txBody>
      </p:sp>
      <p:sp>
        <p:nvSpPr>
          <p:cNvPr id="6" name="Rectangle 3"/>
          <p:cNvSpPr/>
          <p:nvPr/>
        </p:nvSpPr>
        <p:spPr>
          <a:xfrm>
            <a:off x="1408979" y="3455365"/>
            <a:ext cx="3967753" cy="461665"/>
          </a:xfrm>
          <a:prstGeom prst="rect">
            <a:avLst/>
          </a:prstGeom>
        </p:spPr>
        <p:txBody>
          <a:bodyPr wrap="none">
            <a:spAutoFit/>
          </a:bodyPr>
          <a:lstStyle/>
          <a:p>
            <a:r>
              <a:rPr lang="en-US" sz="2400" dirty="0">
                <a:sym typeface="Wingdings" panose="05000000000000000000" pitchFamily="2" charset="2"/>
              </a:rPr>
              <a:t> </a:t>
            </a:r>
            <a:r>
              <a:rPr lang="en-US" sz="2000" dirty="0">
                <a:solidFill>
                  <a:srgbClr val="FF0000"/>
                </a:solidFill>
              </a:rPr>
              <a:t>Lasso </a:t>
            </a:r>
            <a:r>
              <a:rPr lang="en-US" sz="2000" dirty="0"/>
              <a:t>– freehand selection</a:t>
            </a:r>
            <a:endParaRPr lang="en-US" sz="2400" dirty="0"/>
          </a:p>
        </p:txBody>
      </p:sp>
      <p:sp>
        <p:nvSpPr>
          <p:cNvPr id="8" name="Title 4">
            <a:extLst>
              <a:ext uri="{FF2B5EF4-FFF2-40B4-BE49-F238E27FC236}">
                <a16:creationId xmlns:a16="http://schemas.microsoft.com/office/drawing/2014/main" id="{A4E4350E-FD7F-4266-A6D7-51FC0050A420}"/>
              </a:ext>
            </a:extLst>
          </p:cNvPr>
          <p:cNvSpPr txBox="1">
            <a:spLocks/>
          </p:cNvSpPr>
          <p:nvPr/>
        </p:nvSpPr>
        <p:spPr>
          <a:xfrm>
            <a:off x="457242" y="1230907"/>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dirty="0"/>
              <a:t>Select Crop and Slice Tools</a:t>
            </a:r>
            <a:endParaRPr lang="en-CA" dirty="0"/>
          </a:p>
        </p:txBody>
      </p:sp>
      <p:pic>
        <p:nvPicPr>
          <p:cNvPr id="4" name="Picture 3">
            <a:extLst>
              <a:ext uri="{FF2B5EF4-FFF2-40B4-BE49-F238E27FC236}">
                <a16:creationId xmlns:a16="http://schemas.microsoft.com/office/drawing/2014/main" id="{3D673AA2-7B8A-4F55-9C29-C1BB8C7B2794}"/>
              </a:ext>
            </a:extLst>
          </p:cNvPr>
          <p:cNvPicPr>
            <a:picLocks noChangeAspect="1"/>
          </p:cNvPicPr>
          <p:nvPr/>
        </p:nvPicPr>
        <p:blipFill>
          <a:blip r:embed="rId4"/>
          <a:stretch>
            <a:fillRect/>
          </a:stretch>
        </p:blipFill>
        <p:spPr>
          <a:xfrm>
            <a:off x="538120" y="2114550"/>
            <a:ext cx="870859" cy="4370130"/>
          </a:xfrm>
          <a:prstGeom prst="rect">
            <a:avLst/>
          </a:prstGeom>
        </p:spPr>
      </p:pic>
    </p:spTree>
    <p:extLst>
      <p:ext uri="{BB962C8B-B14F-4D97-AF65-F5344CB8AC3E}">
        <p14:creationId xmlns:p14="http://schemas.microsoft.com/office/powerpoint/2010/main" val="2935570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BD1CCE8-5C2E-472B-A5DB-DB2B8BB035E7}"/>
              </a:ext>
            </a:extLst>
          </p:cNvPr>
          <p:cNvSpPr>
            <a:spLocks noGrp="1"/>
          </p:cNvSpPr>
          <p:nvPr>
            <p:ph type="title"/>
          </p:nvPr>
        </p:nvSpPr>
        <p:spPr>
          <a:xfrm>
            <a:off x="444500" y="-257563"/>
            <a:ext cx="7886700" cy="1325563"/>
          </a:xfrm>
        </p:spPr>
        <p:txBody>
          <a:bodyPr/>
          <a:lstStyle/>
          <a:p>
            <a:r>
              <a:rPr lang="en-US" dirty="0"/>
              <a:t>Paint and Retouch Tools</a:t>
            </a:r>
            <a:endParaRPr lang="en-CA" dirty="0"/>
          </a:p>
        </p:txBody>
      </p:sp>
      <p:pic>
        <p:nvPicPr>
          <p:cNvPr id="3" name="Picture 2">
            <a:extLst>
              <a:ext uri="{FF2B5EF4-FFF2-40B4-BE49-F238E27FC236}">
                <a16:creationId xmlns:a16="http://schemas.microsoft.com/office/drawing/2014/main" id="{3D17824B-A97F-4B58-938E-C56F83B16AA9}"/>
              </a:ext>
            </a:extLst>
          </p:cNvPr>
          <p:cNvPicPr>
            <a:picLocks noChangeAspect="1"/>
          </p:cNvPicPr>
          <p:nvPr/>
        </p:nvPicPr>
        <p:blipFill>
          <a:blip r:embed="rId2"/>
          <a:stretch>
            <a:fillRect/>
          </a:stretch>
        </p:blipFill>
        <p:spPr>
          <a:xfrm>
            <a:off x="444500" y="938530"/>
            <a:ext cx="1326623" cy="5284381"/>
          </a:xfrm>
          <a:prstGeom prst="rect">
            <a:avLst/>
          </a:prstGeom>
        </p:spPr>
      </p:pic>
    </p:spTree>
    <p:extLst>
      <p:ext uri="{BB962C8B-B14F-4D97-AF65-F5344CB8AC3E}">
        <p14:creationId xmlns:p14="http://schemas.microsoft.com/office/powerpoint/2010/main" val="1056496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a:extLst>
              <a:ext uri="{FF2B5EF4-FFF2-40B4-BE49-F238E27FC236}">
                <a16:creationId xmlns:a16="http://schemas.microsoft.com/office/drawing/2014/main" id="{DA0B30BC-B160-4A1D-9E61-0B9746A6E85A}"/>
              </a:ext>
            </a:extLst>
          </p:cNvPr>
          <p:cNvSpPr txBox="1">
            <a:spLocks/>
          </p:cNvSpPr>
          <p:nvPr/>
        </p:nvSpPr>
        <p:spPr>
          <a:xfrm>
            <a:off x="414020" y="443477"/>
            <a:ext cx="7886700" cy="1325563"/>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dirty="0"/>
              <a:t>Draw and Type Tools</a:t>
            </a:r>
            <a:endParaRPr lang="en-CA" dirty="0"/>
          </a:p>
        </p:txBody>
      </p:sp>
      <p:pic>
        <p:nvPicPr>
          <p:cNvPr id="4" name="Picture 3">
            <a:extLst>
              <a:ext uri="{FF2B5EF4-FFF2-40B4-BE49-F238E27FC236}">
                <a16:creationId xmlns:a16="http://schemas.microsoft.com/office/drawing/2014/main" id="{6A58BAA0-2E58-473E-8156-C43792654717}"/>
              </a:ext>
            </a:extLst>
          </p:cNvPr>
          <p:cNvPicPr>
            <a:picLocks noChangeAspect="1"/>
          </p:cNvPicPr>
          <p:nvPr/>
        </p:nvPicPr>
        <p:blipFill>
          <a:blip r:embed="rId2"/>
          <a:stretch>
            <a:fillRect/>
          </a:stretch>
        </p:blipFill>
        <p:spPr>
          <a:xfrm>
            <a:off x="495646" y="1360169"/>
            <a:ext cx="1504604" cy="4137661"/>
          </a:xfrm>
          <a:prstGeom prst="rect">
            <a:avLst/>
          </a:prstGeom>
        </p:spPr>
      </p:pic>
    </p:spTree>
    <p:extLst>
      <p:ext uri="{BB962C8B-B14F-4D97-AF65-F5344CB8AC3E}">
        <p14:creationId xmlns:p14="http://schemas.microsoft.com/office/powerpoint/2010/main" val="2041004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a:extLst>
              <a:ext uri="{FF2B5EF4-FFF2-40B4-BE49-F238E27FC236}">
                <a16:creationId xmlns:a16="http://schemas.microsoft.com/office/drawing/2014/main" id="{91A89F43-92C5-405A-BE03-C3C3FE0F78B2}"/>
              </a:ext>
            </a:extLst>
          </p:cNvPr>
          <p:cNvSpPr txBox="1">
            <a:spLocks/>
          </p:cNvSpPr>
          <p:nvPr/>
        </p:nvSpPr>
        <p:spPr>
          <a:xfrm>
            <a:off x="434340" y="427464"/>
            <a:ext cx="7886700" cy="1325563"/>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dirty="0"/>
              <a:t>Annotation and Measurement Tools</a:t>
            </a:r>
            <a:endParaRPr lang="en-CA" dirty="0"/>
          </a:p>
        </p:txBody>
      </p:sp>
      <p:pic>
        <p:nvPicPr>
          <p:cNvPr id="4" name="Picture 3">
            <a:extLst>
              <a:ext uri="{FF2B5EF4-FFF2-40B4-BE49-F238E27FC236}">
                <a16:creationId xmlns:a16="http://schemas.microsoft.com/office/drawing/2014/main" id="{9C0CD54D-6B53-486D-A62A-F1A040E217F2}"/>
              </a:ext>
            </a:extLst>
          </p:cNvPr>
          <p:cNvPicPr>
            <a:picLocks noChangeAspect="1"/>
          </p:cNvPicPr>
          <p:nvPr/>
        </p:nvPicPr>
        <p:blipFill>
          <a:blip r:embed="rId2"/>
          <a:stretch>
            <a:fillRect/>
          </a:stretch>
        </p:blipFill>
        <p:spPr>
          <a:xfrm>
            <a:off x="434340" y="1090245"/>
            <a:ext cx="1173151" cy="4732373"/>
          </a:xfrm>
          <a:prstGeom prst="rect">
            <a:avLst/>
          </a:prstGeom>
        </p:spPr>
      </p:pic>
    </p:spTree>
    <p:extLst>
      <p:ext uri="{BB962C8B-B14F-4D97-AF65-F5344CB8AC3E}">
        <p14:creationId xmlns:p14="http://schemas.microsoft.com/office/powerpoint/2010/main" val="2845846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40022" y="365760"/>
            <a:ext cx="7025402" cy="1188720"/>
          </a:xfrm>
        </p:spPr>
        <p:txBody>
          <a:bodyPr>
            <a:normAutofit/>
          </a:bodyPr>
          <a:lstStyle/>
          <a:p>
            <a:r>
              <a:rPr lang="en-US" dirty="0"/>
              <a:t>Shortcuts/Things to know</a:t>
            </a:r>
          </a:p>
        </p:txBody>
      </p:sp>
      <p:sp>
        <p:nvSpPr>
          <p:cNvPr id="30" name="Freeform: Shape 29">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Shape 33">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1148122" y="1831649"/>
            <a:ext cx="7903978" cy="4980860"/>
          </a:xfrm>
        </p:spPr>
        <p:txBody>
          <a:bodyPr vert="horz" lIns="91440" tIns="45720" rIns="91440" bIns="45720" rtlCol="0" anchor="t">
            <a:noAutofit/>
          </a:bodyPr>
          <a:lstStyle/>
          <a:p>
            <a:pPr>
              <a:buClr>
                <a:schemeClr val="tx1"/>
              </a:buClr>
            </a:pPr>
            <a:r>
              <a:rPr lang="en-US" sz="2600" dirty="0"/>
              <a:t>Tiling – organizing windows on a screen (Window – Arrange – Tile)</a:t>
            </a:r>
            <a:endParaRPr lang="en-US" sz="2600" dirty="0">
              <a:cs typeface="Calibri"/>
            </a:endParaRPr>
          </a:p>
          <a:p>
            <a:pPr>
              <a:buClr>
                <a:schemeClr val="tx1"/>
              </a:buClr>
            </a:pPr>
            <a:r>
              <a:rPr lang="en-US" sz="2600" dirty="0"/>
              <a:t>Hold </a:t>
            </a:r>
            <a:r>
              <a:rPr lang="en-US" sz="2600" b="1" dirty="0"/>
              <a:t>spacebar</a:t>
            </a:r>
            <a:r>
              <a:rPr lang="en-US" sz="2600" dirty="0"/>
              <a:t> for hand tool (to pan the canvas)</a:t>
            </a:r>
            <a:endParaRPr lang="en-US" sz="2600" dirty="0">
              <a:cs typeface="Calibri"/>
            </a:endParaRPr>
          </a:p>
          <a:p>
            <a:pPr>
              <a:buClr>
                <a:schemeClr val="tx1"/>
              </a:buClr>
            </a:pPr>
            <a:r>
              <a:rPr lang="en-US" sz="2600" dirty="0"/>
              <a:t>Eye icon – </a:t>
            </a:r>
            <a:r>
              <a:rPr lang="en-US" sz="2600" b="1" dirty="0"/>
              <a:t>hiding</a:t>
            </a:r>
            <a:r>
              <a:rPr lang="en-US" sz="2600" dirty="0"/>
              <a:t> a layer (it does not delete)</a:t>
            </a:r>
            <a:endParaRPr lang="en-US" sz="2600" dirty="0">
              <a:cs typeface="Calibri"/>
            </a:endParaRPr>
          </a:p>
          <a:p>
            <a:pPr>
              <a:buClr>
                <a:schemeClr val="tx1"/>
              </a:buClr>
            </a:pPr>
            <a:r>
              <a:rPr lang="en-US" sz="2600" dirty="0"/>
              <a:t>Ctrl D – deselect the travelling ants</a:t>
            </a:r>
            <a:endParaRPr lang="en-US" sz="2600" dirty="0">
              <a:cs typeface="Calibri"/>
            </a:endParaRPr>
          </a:p>
          <a:p>
            <a:pPr>
              <a:buClr>
                <a:schemeClr val="tx1"/>
              </a:buClr>
            </a:pPr>
            <a:r>
              <a:rPr lang="en-US" sz="2600" dirty="0"/>
              <a:t>Ctrl Z – undo (you could also use the </a:t>
            </a:r>
            <a:r>
              <a:rPr lang="en-US" sz="2600" b="1" dirty="0"/>
              <a:t>history panel)</a:t>
            </a:r>
            <a:endParaRPr lang="en-US" sz="2600" b="1" dirty="0">
              <a:cs typeface="Calibri"/>
            </a:endParaRPr>
          </a:p>
          <a:p>
            <a:pPr>
              <a:buClr>
                <a:srgbClr val="000000"/>
              </a:buClr>
            </a:pPr>
            <a:r>
              <a:rPr lang="en-US" sz="2600" dirty="0">
                <a:cs typeface="Calibri"/>
              </a:rPr>
              <a:t>Duplicating a layer (ALT – click – hold and drag</a:t>
            </a:r>
            <a:r>
              <a:rPr lang="en-US" sz="2600" b="1" dirty="0">
                <a:cs typeface="Calibri"/>
              </a:rPr>
              <a:t>)</a:t>
            </a:r>
          </a:p>
          <a:p>
            <a:pPr>
              <a:buClr>
                <a:schemeClr val="tx1"/>
              </a:buClr>
            </a:pPr>
            <a:r>
              <a:rPr lang="en-US" sz="2600" dirty="0"/>
              <a:t>Hold down the </a:t>
            </a:r>
            <a:r>
              <a:rPr lang="en-US" sz="2600" b="1" dirty="0"/>
              <a:t>brackets</a:t>
            </a:r>
            <a:r>
              <a:rPr lang="en-US" sz="2600" dirty="0"/>
              <a:t> to change the size of your brush</a:t>
            </a:r>
            <a:endParaRPr lang="en-US" sz="2600" dirty="0">
              <a:cs typeface="Calibri"/>
            </a:endParaRPr>
          </a:p>
        </p:txBody>
      </p:sp>
    </p:spTree>
    <p:extLst>
      <p:ext uri="{BB962C8B-B14F-4D97-AF65-F5344CB8AC3E}">
        <p14:creationId xmlns:p14="http://schemas.microsoft.com/office/powerpoint/2010/main" val="2996268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NotebookType xmlns="e9ad5594-fc2f-4c98-9b51-ff22906ebd4a" xsi:nil="true"/>
    <Templates xmlns="e9ad5594-fc2f-4c98-9b51-ff22906ebd4a" xsi:nil="true"/>
    <Has_Teacher_Only_SectionGroup xmlns="e9ad5594-fc2f-4c98-9b51-ff22906ebd4a" xsi:nil="true"/>
    <_ip_UnifiedCompliancePolicyUIAction xmlns="http://schemas.microsoft.com/sharepoint/v3" xsi:nil="true"/>
    <FolderType xmlns="e9ad5594-fc2f-4c98-9b51-ff22906ebd4a" xsi:nil="true"/>
    <Self_Registration_Enabled xmlns="e9ad5594-fc2f-4c98-9b51-ff22906ebd4a" xsi:nil="true"/>
    <Is_Collaboration_Space_Locked xmlns="e9ad5594-fc2f-4c98-9b51-ff22906ebd4a" xsi:nil="true"/>
    <CultureName xmlns="e9ad5594-fc2f-4c98-9b51-ff22906ebd4a" xsi:nil="true"/>
    <Students xmlns="e9ad5594-fc2f-4c98-9b51-ff22906ebd4a">
      <UserInfo>
        <DisplayName/>
        <AccountId xsi:nil="true"/>
        <AccountType/>
      </UserInfo>
    </Students>
    <_ip_UnifiedCompliancePolicyProperties xmlns="http://schemas.microsoft.com/sharepoint/v3" xsi:nil="true"/>
    <Invited_Students xmlns="e9ad5594-fc2f-4c98-9b51-ff22906ebd4a" xsi:nil="true"/>
    <Teachers xmlns="e9ad5594-fc2f-4c98-9b51-ff22906ebd4a">
      <UserInfo>
        <DisplayName/>
        <AccountId xsi:nil="true"/>
        <AccountType/>
      </UserInfo>
    </Teachers>
    <DefaultSectionNames xmlns="e9ad5594-fc2f-4c98-9b51-ff22906ebd4a" xsi:nil="true"/>
    <Owner xmlns="e9ad5594-fc2f-4c98-9b51-ff22906ebd4a">
      <UserInfo>
        <DisplayName/>
        <AccountId xsi:nil="true"/>
        <AccountType/>
      </UserInfo>
    </Owner>
    <Student_Groups xmlns="e9ad5594-fc2f-4c98-9b51-ff22906ebd4a">
      <UserInfo>
        <DisplayName/>
        <AccountId xsi:nil="true"/>
        <AccountType/>
      </UserInfo>
    </Student_Groups>
    <AppVersion xmlns="e9ad5594-fc2f-4c98-9b51-ff22906ebd4a" xsi:nil="true"/>
    <Invited_Teachers xmlns="e9ad5594-fc2f-4c98-9b51-ff22906ebd4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860E79C9844BF47A3AA1294259FEA4F" ma:contentTypeVersion="30" ma:contentTypeDescription="Create a new document." ma:contentTypeScope="" ma:versionID="9174ed0210f57c54221bbca479e89b22">
  <xsd:schema xmlns:xsd="http://www.w3.org/2001/XMLSchema" xmlns:xs="http://www.w3.org/2001/XMLSchema" xmlns:p="http://schemas.microsoft.com/office/2006/metadata/properties" xmlns:ns1="http://schemas.microsoft.com/sharepoint/v3" xmlns:ns3="707a38d3-a295-4edd-ba3d-4ae16849ab2c" xmlns:ns4="e9ad5594-fc2f-4c98-9b51-ff22906ebd4a" targetNamespace="http://schemas.microsoft.com/office/2006/metadata/properties" ma:root="true" ma:fieldsID="14c5e4971a17edcf91ed6ff09535aa71" ns1:_="" ns3:_="" ns4:_="">
    <xsd:import namespace="http://schemas.microsoft.com/sharepoint/v3"/>
    <xsd:import namespace="707a38d3-a295-4edd-ba3d-4ae16849ab2c"/>
    <xsd:import namespace="e9ad5594-fc2f-4c98-9b51-ff22906ebd4a"/>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NotebookType" minOccurs="0"/>
                <xsd:element ref="ns4:FolderType" minOccurs="0"/>
                <xsd:element ref="ns4:Owner" minOccurs="0"/>
                <xsd:element ref="ns4:DefaultSectionNames" minOccurs="0"/>
                <xsd:element ref="ns4:Templates" minOccurs="0"/>
                <xsd:element ref="ns4:CultureName"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MediaServiceOCR" minOccurs="0"/>
                <xsd:element ref="ns4:MediaServiceLocation" minOccurs="0"/>
                <xsd:element ref="ns1:_ip_UnifiedCompliancePolicyProperties" minOccurs="0"/>
                <xsd:element ref="ns1:_ip_UnifiedCompliancePolicyUIAc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32" nillable="true" ma:displayName="Unified Compliance Policy Properties" ma:hidden="true" ma:internalName="_ip_UnifiedCompliancePolicyProperties">
      <xsd:simpleType>
        <xsd:restriction base="dms:Note"/>
      </xsd:simpleType>
    </xsd:element>
    <xsd:element name="_ip_UnifiedCompliancePolicyUIAction" ma:index="3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07a38d3-a295-4edd-ba3d-4ae16849ab2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9ad5594-fc2f-4c98-9b51-ff22906ebd4a"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NotebookType" ma:index="15" nillable="true" ma:displayName="Notebook Type" ma:internalName="NotebookType">
      <xsd:simpleType>
        <xsd:restriction base="dms:Text"/>
      </xsd:simpleType>
    </xsd:element>
    <xsd:element name="FolderType" ma:index="16" nillable="true" ma:displayName="Folder Type" ma:internalName="FolderType">
      <xsd:simpleType>
        <xsd:restriction base="dms:Text"/>
      </xsd:simpleType>
    </xsd:element>
    <xsd:element name="Owner" ma:index="17"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8" nillable="true" ma:displayName="Default Section Names" ma:internalName="DefaultSectionNames">
      <xsd:simpleType>
        <xsd:restriction base="dms:Note">
          <xsd:maxLength value="255"/>
        </xsd:restriction>
      </xsd:simpleType>
    </xsd:element>
    <xsd:element name="Templates" ma:index="19" nillable="true" ma:displayName="Templates" ma:internalName="Templates">
      <xsd:simpleType>
        <xsd:restriction base="dms:Note">
          <xsd:maxLength value="255"/>
        </xsd:restriction>
      </xsd:simpleType>
    </xsd:element>
    <xsd:element name="CultureName" ma:index="20" nillable="true" ma:displayName="Culture Name" ma:internalName="CultureName">
      <xsd:simpleType>
        <xsd:restriction base="dms:Text"/>
      </xsd:simpleType>
    </xsd:element>
    <xsd:element name="AppVersion" ma:index="21" nillable="true" ma:displayName="App Version" ma:internalName="AppVersion">
      <xsd:simpleType>
        <xsd:restriction base="dms:Text"/>
      </xsd:simpleType>
    </xsd:element>
    <xsd:element name="Teachers" ma:index="22"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3"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4"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5" nillable="true" ma:displayName="Invited Teachers" ma:internalName="Invited_Teachers">
      <xsd:simpleType>
        <xsd:restriction base="dms:Note">
          <xsd:maxLength value="255"/>
        </xsd:restriction>
      </xsd:simpleType>
    </xsd:element>
    <xsd:element name="Invited_Students" ma:index="26" nillable="true" ma:displayName="Invited Students" ma:internalName="Invited_Students">
      <xsd:simpleType>
        <xsd:restriction base="dms:Note">
          <xsd:maxLength value="255"/>
        </xsd:restriction>
      </xsd:simpleType>
    </xsd:element>
    <xsd:element name="Self_Registration_Enabled" ma:index="27" nillable="true" ma:displayName="Self Registration Enabled" ma:internalName="Self_Registration_Enabled">
      <xsd:simpleType>
        <xsd:restriction base="dms:Boolean"/>
      </xsd:simpleType>
    </xsd:element>
    <xsd:element name="Has_Teacher_Only_SectionGroup" ma:index="28" nillable="true" ma:displayName="Has Teacher Only SectionGroup" ma:internalName="Has_Teacher_Only_SectionGroup">
      <xsd:simpleType>
        <xsd:restriction base="dms:Boolean"/>
      </xsd:simpleType>
    </xsd:element>
    <xsd:element name="Is_Collaboration_Space_Locked" ma:index="29" nillable="true" ma:displayName="Is Collaboration Space Locked" ma:internalName="Is_Collaboration_Space_Locked">
      <xsd:simpleType>
        <xsd:restriction base="dms:Boolean"/>
      </xsd:simpleType>
    </xsd:element>
    <xsd:element name="MediaServiceOCR" ma:index="30" nillable="true" ma:displayName="MediaServiceOCR" ma:internalName="MediaServiceOCR" ma:readOnly="true">
      <xsd:simpleType>
        <xsd:restriction base="dms:Note">
          <xsd:maxLength value="255"/>
        </xsd:restriction>
      </xsd:simpleType>
    </xsd:element>
    <xsd:element name="MediaServiceLocation" ma:index="31" nillable="true" ma:displayName="MediaServiceLocation" ma:internalName="MediaServiceLocation" ma:readOnly="true">
      <xsd:simpleType>
        <xsd:restriction base="dms:Text"/>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MediaServiceAutoKeyPoints" ma:index="36" nillable="true" ma:displayName="MediaServiceAutoKeyPoints" ma:hidden="true" ma:internalName="MediaServiceAutoKeyPoints" ma:readOnly="true">
      <xsd:simpleType>
        <xsd:restriction base="dms:Note"/>
      </xsd:simpleType>
    </xsd:element>
    <xsd:element name="MediaServiceKeyPoints" ma:index="3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DA5422-4D47-42A9-9D3E-72DFB68C91EE}">
  <ds:schemaRefs>
    <ds:schemaRef ds:uri="http://schemas.microsoft.com/office/2006/documentManagement/types"/>
    <ds:schemaRef ds:uri="http://schemas.microsoft.com/office/2006/metadata/properties"/>
    <ds:schemaRef ds:uri="707a38d3-a295-4edd-ba3d-4ae16849ab2c"/>
    <ds:schemaRef ds:uri="e9ad5594-fc2f-4c98-9b51-ff22906ebd4a"/>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 ds:uri="http://purl.org/dc/elements/1.1/"/>
  </ds:schemaRefs>
</ds:datastoreItem>
</file>

<file path=customXml/itemProps2.xml><?xml version="1.0" encoding="utf-8"?>
<ds:datastoreItem xmlns:ds="http://schemas.openxmlformats.org/officeDocument/2006/customXml" ds:itemID="{1036E750-8325-4435-8921-650BF0854985}">
  <ds:schemaRefs>
    <ds:schemaRef ds:uri="http://schemas.microsoft.com/sharepoint/v3/contenttype/forms"/>
  </ds:schemaRefs>
</ds:datastoreItem>
</file>

<file path=customXml/itemProps3.xml><?xml version="1.0" encoding="utf-8"?>
<ds:datastoreItem xmlns:ds="http://schemas.openxmlformats.org/officeDocument/2006/customXml" ds:itemID="{0753505D-08C5-4D84-9970-936DE2F85A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07a38d3-a295-4edd-ba3d-4ae16849ab2c"/>
    <ds:schemaRef ds:uri="e9ad5594-fc2f-4c98-9b51-ff22906ebd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910</TotalTime>
  <Words>659</Words>
  <Application>Microsoft Office PowerPoint</Application>
  <PresentationFormat>On-screen Show (4:3)</PresentationFormat>
  <Paragraphs>68</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Aharoni</vt:lpstr>
      <vt:lpstr>Arial</vt:lpstr>
      <vt:lpstr>Calibri</vt:lpstr>
      <vt:lpstr>Calibri Light</vt:lpstr>
      <vt:lpstr>Wingdings</vt:lpstr>
      <vt:lpstr>Office Theme</vt:lpstr>
      <vt:lpstr>PhotoShop</vt:lpstr>
      <vt:lpstr>PowerPoint Presentation</vt:lpstr>
      <vt:lpstr>.psd vs .jpeg and png file types</vt:lpstr>
      <vt:lpstr>PhotoShop Toolbar</vt:lpstr>
      <vt:lpstr>Using the following site or the internet, briefly describe the function of each tool in Photoshop toolbar: http://photoshop-how-to.blogspot.ca/2011/06/tools-and-their-uses.html</vt:lpstr>
      <vt:lpstr>Paint and Retouch Tools</vt:lpstr>
      <vt:lpstr>PowerPoint Presentation</vt:lpstr>
      <vt:lpstr>PowerPoint Presentation</vt:lpstr>
      <vt:lpstr>Shortcuts/Things to know</vt:lpstr>
      <vt:lpstr>PowerPoint Presentation</vt:lpstr>
      <vt:lpstr>PowerPoint Presentation</vt:lpstr>
      <vt:lpstr>Applying a Layer Style</vt:lpstr>
      <vt:lpstr>Borders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Digital Photography  Instructor: Mrs. Melanson emelanson@pembinatrails.ca  students.weebly.com user name: password:</dc:title>
  <dc:creator>Elaine Melanson</dc:creator>
  <cp:lastModifiedBy>Elaine Melanson</cp:lastModifiedBy>
  <cp:revision>41</cp:revision>
  <cp:lastPrinted>2023-03-21T13:21:59Z</cp:lastPrinted>
  <dcterms:modified xsi:type="dcterms:W3CDTF">2023-03-21T14:08:18Z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0x010100F860E79C9844BF47A3AA1294259FEA4F</vt:lpwstr>
  </property>
</Properties>
</file>