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1" r:id="rId5"/>
    <p:sldId id="277" r:id="rId6"/>
    <p:sldId id="258" r:id="rId7"/>
    <p:sldId id="262" r:id="rId8"/>
    <p:sldId id="263" r:id="rId9"/>
    <p:sldId id="264" r:id="rId10"/>
    <p:sldId id="278" r:id="rId11"/>
    <p:sldId id="284" r:id="rId12"/>
    <p:sldId id="279" r:id="rId13"/>
    <p:sldId id="268" r:id="rId14"/>
    <p:sldId id="270" r:id="rId15"/>
    <p:sldId id="280" r:id="rId16"/>
    <p:sldId id="272" r:id="rId17"/>
    <p:sldId id="282" r:id="rId18"/>
    <p:sldId id="273" r:id="rId19"/>
    <p:sldId id="285" r:id="rId20"/>
    <p:sldId id="274" r:id="rId21"/>
    <p:sldId id="275" r:id="rId22"/>
    <p:sldId id="283" r:id="rId23"/>
    <p:sldId id="281" r:id="rId24"/>
    <p:sldId id="27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6625" autoAdjust="0"/>
  </p:normalViewPr>
  <p:slideViewPr>
    <p:cSldViewPr>
      <p:cViewPr varScale="1">
        <p:scale>
          <a:sx n="64" d="100"/>
          <a:sy n="64" d="100"/>
        </p:scale>
        <p:origin x="8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55208-475D-46D6-A04B-8CFB8FDF96F5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559E81C-8144-49EF-A135-405BBDCC615C}">
      <dgm:prSet/>
      <dgm:spPr/>
      <dgm:t>
        <a:bodyPr/>
        <a:lstStyle/>
        <a:p>
          <a:pPr rtl="0"/>
          <a:endParaRPr lang="en-US" dirty="0"/>
        </a:p>
      </dgm:t>
    </dgm:pt>
    <dgm:pt modelId="{051E35C3-249C-4D0D-A04E-8A4794FA3A63}" type="parTrans" cxnId="{51EC9397-E2E6-4055-895A-761B911CEED3}">
      <dgm:prSet/>
      <dgm:spPr/>
      <dgm:t>
        <a:bodyPr/>
        <a:lstStyle/>
        <a:p>
          <a:endParaRPr lang="en-US"/>
        </a:p>
      </dgm:t>
    </dgm:pt>
    <dgm:pt modelId="{A03B4FC7-360F-4B5D-BFFB-78C0E0D19C8D}" type="sibTrans" cxnId="{51EC9397-E2E6-4055-895A-761B911CEED3}">
      <dgm:prSet/>
      <dgm:spPr/>
      <dgm:t>
        <a:bodyPr/>
        <a:lstStyle/>
        <a:p>
          <a:endParaRPr lang="en-US"/>
        </a:p>
      </dgm:t>
    </dgm:pt>
    <dgm:pt modelId="{3DFB189F-E1A7-40BE-B4A6-08FE5AD98C21}">
      <dgm:prSet/>
      <dgm:spPr/>
      <dgm:t>
        <a:bodyPr/>
        <a:lstStyle/>
        <a:p>
          <a:pPr rtl="0"/>
          <a:endParaRPr lang="en-US" dirty="0"/>
        </a:p>
      </dgm:t>
    </dgm:pt>
    <dgm:pt modelId="{D72F613D-30F3-4DAA-B674-2A040E42FB5C}" type="parTrans" cxnId="{C3C66EFA-527B-4B70-9A80-C25CEDA53805}">
      <dgm:prSet/>
      <dgm:spPr/>
      <dgm:t>
        <a:bodyPr/>
        <a:lstStyle/>
        <a:p>
          <a:endParaRPr lang="en-US"/>
        </a:p>
      </dgm:t>
    </dgm:pt>
    <dgm:pt modelId="{8FC7A52A-95F5-49E7-A66A-5AE4868820AD}" type="sibTrans" cxnId="{C3C66EFA-527B-4B70-9A80-C25CEDA53805}">
      <dgm:prSet/>
      <dgm:spPr/>
      <dgm:t>
        <a:bodyPr/>
        <a:lstStyle/>
        <a:p>
          <a:endParaRPr lang="en-US"/>
        </a:p>
      </dgm:t>
    </dgm:pt>
    <dgm:pt modelId="{B54E3539-6EF2-431B-A9C8-BF8486DE8881}" type="pres">
      <dgm:prSet presAssocID="{27555208-475D-46D6-A04B-8CFB8FDF96F5}" presName="outerComposite" presStyleCnt="0">
        <dgm:presLayoutVars>
          <dgm:chMax val="5"/>
          <dgm:dir/>
          <dgm:resizeHandles val="exact"/>
        </dgm:presLayoutVars>
      </dgm:prSet>
      <dgm:spPr/>
    </dgm:pt>
    <dgm:pt modelId="{9620974B-1D13-4BD5-BD5A-ACD1080963A5}" type="pres">
      <dgm:prSet presAssocID="{27555208-475D-46D6-A04B-8CFB8FDF96F5}" presName="dummyMaxCanvas" presStyleCnt="0">
        <dgm:presLayoutVars/>
      </dgm:prSet>
      <dgm:spPr/>
    </dgm:pt>
    <dgm:pt modelId="{5BC51EF1-4F9C-4F06-ACBE-C666185648CE}" type="pres">
      <dgm:prSet presAssocID="{27555208-475D-46D6-A04B-8CFB8FDF96F5}" presName="TwoNodes_1" presStyleLbl="node1" presStyleIdx="0" presStyleCnt="2">
        <dgm:presLayoutVars>
          <dgm:bulletEnabled val="1"/>
        </dgm:presLayoutVars>
      </dgm:prSet>
      <dgm:spPr/>
    </dgm:pt>
    <dgm:pt modelId="{781F5268-BA6C-46D5-BDE0-41FC3D021D91}" type="pres">
      <dgm:prSet presAssocID="{27555208-475D-46D6-A04B-8CFB8FDF96F5}" presName="TwoNodes_2" presStyleLbl="node1" presStyleIdx="1" presStyleCnt="2">
        <dgm:presLayoutVars>
          <dgm:bulletEnabled val="1"/>
        </dgm:presLayoutVars>
      </dgm:prSet>
      <dgm:spPr/>
    </dgm:pt>
    <dgm:pt modelId="{B2545C64-7771-41AB-97BB-BC47F3005DDF}" type="pres">
      <dgm:prSet presAssocID="{27555208-475D-46D6-A04B-8CFB8FDF96F5}" presName="TwoConn_1-2" presStyleLbl="fgAccFollowNode1" presStyleIdx="0" presStyleCnt="1">
        <dgm:presLayoutVars>
          <dgm:bulletEnabled val="1"/>
        </dgm:presLayoutVars>
      </dgm:prSet>
      <dgm:spPr/>
    </dgm:pt>
    <dgm:pt modelId="{47970A4D-015D-4241-BA2B-9575A018A29B}" type="pres">
      <dgm:prSet presAssocID="{27555208-475D-46D6-A04B-8CFB8FDF96F5}" presName="TwoNodes_1_text" presStyleLbl="node1" presStyleIdx="1" presStyleCnt="2">
        <dgm:presLayoutVars>
          <dgm:bulletEnabled val="1"/>
        </dgm:presLayoutVars>
      </dgm:prSet>
      <dgm:spPr/>
    </dgm:pt>
    <dgm:pt modelId="{DEA20D28-0FA8-4D77-8187-E1B6C1AF5683}" type="pres">
      <dgm:prSet presAssocID="{27555208-475D-46D6-A04B-8CFB8FDF96F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6C04145F-CAFE-4A31-8076-1FF893A4FE17}" type="presOf" srcId="{27555208-475D-46D6-A04B-8CFB8FDF96F5}" destId="{B54E3539-6EF2-431B-A9C8-BF8486DE8881}" srcOrd="0" destOrd="0" presId="urn:microsoft.com/office/officeart/2005/8/layout/vProcess5"/>
    <dgm:cxn modelId="{A06C2471-A16D-4D74-8CCA-F448F1D0EA99}" type="presOf" srcId="{3DFB189F-E1A7-40BE-B4A6-08FE5AD98C21}" destId="{781F5268-BA6C-46D5-BDE0-41FC3D021D91}" srcOrd="0" destOrd="0" presId="urn:microsoft.com/office/officeart/2005/8/layout/vProcess5"/>
    <dgm:cxn modelId="{008C3471-D77D-453B-9CA4-946E09D02356}" type="presOf" srcId="{A03B4FC7-360F-4B5D-BFFB-78C0E0D19C8D}" destId="{B2545C64-7771-41AB-97BB-BC47F3005DDF}" srcOrd="0" destOrd="0" presId="urn:microsoft.com/office/officeart/2005/8/layout/vProcess5"/>
    <dgm:cxn modelId="{4A3BC154-E4F2-4060-A6BE-17C3179F3596}" type="presOf" srcId="{3DFB189F-E1A7-40BE-B4A6-08FE5AD98C21}" destId="{DEA20D28-0FA8-4D77-8187-E1B6C1AF5683}" srcOrd="1" destOrd="0" presId="urn:microsoft.com/office/officeart/2005/8/layout/vProcess5"/>
    <dgm:cxn modelId="{57582489-729D-4A79-BB22-784894BF910E}" type="presOf" srcId="{A559E81C-8144-49EF-A135-405BBDCC615C}" destId="{47970A4D-015D-4241-BA2B-9575A018A29B}" srcOrd="1" destOrd="0" presId="urn:microsoft.com/office/officeart/2005/8/layout/vProcess5"/>
    <dgm:cxn modelId="{51EC9397-E2E6-4055-895A-761B911CEED3}" srcId="{27555208-475D-46D6-A04B-8CFB8FDF96F5}" destId="{A559E81C-8144-49EF-A135-405BBDCC615C}" srcOrd="0" destOrd="0" parTransId="{051E35C3-249C-4D0D-A04E-8A4794FA3A63}" sibTransId="{A03B4FC7-360F-4B5D-BFFB-78C0E0D19C8D}"/>
    <dgm:cxn modelId="{B59C13FA-2DA1-49B6-B136-3357F69E00E8}" type="presOf" srcId="{A559E81C-8144-49EF-A135-405BBDCC615C}" destId="{5BC51EF1-4F9C-4F06-ACBE-C666185648CE}" srcOrd="0" destOrd="0" presId="urn:microsoft.com/office/officeart/2005/8/layout/vProcess5"/>
    <dgm:cxn modelId="{C3C66EFA-527B-4B70-9A80-C25CEDA53805}" srcId="{27555208-475D-46D6-A04B-8CFB8FDF96F5}" destId="{3DFB189F-E1A7-40BE-B4A6-08FE5AD98C21}" srcOrd="1" destOrd="0" parTransId="{D72F613D-30F3-4DAA-B674-2A040E42FB5C}" sibTransId="{8FC7A52A-95F5-49E7-A66A-5AE4868820AD}"/>
    <dgm:cxn modelId="{39F86CA0-17A0-4330-ACC9-6416247B2863}" type="presParOf" srcId="{B54E3539-6EF2-431B-A9C8-BF8486DE8881}" destId="{9620974B-1D13-4BD5-BD5A-ACD1080963A5}" srcOrd="0" destOrd="0" presId="urn:microsoft.com/office/officeart/2005/8/layout/vProcess5"/>
    <dgm:cxn modelId="{A6780C9E-A690-4E8D-AEED-DDB5A7AA8669}" type="presParOf" srcId="{B54E3539-6EF2-431B-A9C8-BF8486DE8881}" destId="{5BC51EF1-4F9C-4F06-ACBE-C666185648CE}" srcOrd="1" destOrd="0" presId="urn:microsoft.com/office/officeart/2005/8/layout/vProcess5"/>
    <dgm:cxn modelId="{B74157EA-E5E6-4002-8FAF-5C52CABA49BB}" type="presParOf" srcId="{B54E3539-6EF2-431B-A9C8-BF8486DE8881}" destId="{781F5268-BA6C-46D5-BDE0-41FC3D021D91}" srcOrd="2" destOrd="0" presId="urn:microsoft.com/office/officeart/2005/8/layout/vProcess5"/>
    <dgm:cxn modelId="{A91AEF7D-4463-4632-894F-86DE0C53FE77}" type="presParOf" srcId="{B54E3539-6EF2-431B-A9C8-BF8486DE8881}" destId="{B2545C64-7771-41AB-97BB-BC47F3005DDF}" srcOrd="3" destOrd="0" presId="urn:microsoft.com/office/officeart/2005/8/layout/vProcess5"/>
    <dgm:cxn modelId="{90B92A76-9FC1-45CB-9072-D4DF2170D1F3}" type="presParOf" srcId="{B54E3539-6EF2-431B-A9C8-BF8486DE8881}" destId="{47970A4D-015D-4241-BA2B-9575A018A29B}" srcOrd="4" destOrd="0" presId="urn:microsoft.com/office/officeart/2005/8/layout/vProcess5"/>
    <dgm:cxn modelId="{63318078-1086-45FF-AD9F-6817235172B8}" type="presParOf" srcId="{B54E3539-6EF2-431B-A9C8-BF8486DE8881}" destId="{DEA20D28-0FA8-4D77-8187-E1B6C1AF568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012C96-1856-4623-B8BC-6A6C0D5B6DF9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A752347-372C-4B9A-8039-42F06159FA58}">
      <dgm:prSet phldrT="[Text]"/>
      <dgm:spPr/>
      <dgm:t>
        <a:bodyPr/>
        <a:lstStyle/>
        <a:p>
          <a:r>
            <a:rPr lang="en-US" dirty="0"/>
            <a:t>Tax is determined by?</a:t>
          </a:r>
        </a:p>
      </dgm:t>
    </dgm:pt>
    <dgm:pt modelId="{294EEAB1-00E9-4AEC-8055-DA1060A14348}" type="parTrans" cxnId="{30367231-00AA-49AE-A6A3-44EA14E9E80F}">
      <dgm:prSet/>
      <dgm:spPr/>
      <dgm:t>
        <a:bodyPr/>
        <a:lstStyle/>
        <a:p>
          <a:endParaRPr lang="en-US"/>
        </a:p>
      </dgm:t>
    </dgm:pt>
    <dgm:pt modelId="{6B4E8F1A-99F1-49AB-B581-6FE9EF155A38}" type="sibTrans" cxnId="{30367231-00AA-49AE-A6A3-44EA14E9E80F}">
      <dgm:prSet/>
      <dgm:spPr/>
      <dgm:t>
        <a:bodyPr/>
        <a:lstStyle/>
        <a:p>
          <a:endParaRPr lang="en-US"/>
        </a:p>
      </dgm:t>
    </dgm:pt>
    <dgm:pt modelId="{C96D4FF0-B997-4EE6-B6C5-03AE366D399D}">
      <dgm:prSet phldrT="[Text]"/>
      <dgm:spPr/>
      <dgm:t>
        <a:bodyPr/>
        <a:lstStyle/>
        <a:p>
          <a:endParaRPr lang="en-US" dirty="0"/>
        </a:p>
      </dgm:t>
    </dgm:pt>
    <dgm:pt modelId="{6913D573-1C0E-4FAA-B1FF-2A9B06BA639C}" type="parTrans" cxnId="{26E22ABA-262D-4A64-8229-5506DDF05E88}">
      <dgm:prSet/>
      <dgm:spPr/>
      <dgm:t>
        <a:bodyPr/>
        <a:lstStyle/>
        <a:p>
          <a:endParaRPr lang="en-US"/>
        </a:p>
      </dgm:t>
    </dgm:pt>
    <dgm:pt modelId="{3BD23986-9315-41BC-BC03-A3E6C5975889}" type="sibTrans" cxnId="{26E22ABA-262D-4A64-8229-5506DDF05E88}">
      <dgm:prSet/>
      <dgm:spPr/>
      <dgm:t>
        <a:bodyPr/>
        <a:lstStyle/>
        <a:p>
          <a:endParaRPr lang="en-US"/>
        </a:p>
      </dgm:t>
    </dgm:pt>
    <dgm:pt modelId="{B6ED21B3-338D-41CC-9FF0-053CD915371E}">
      <dgm:prSet phldrT="[Text]"/>
      <dgm:spPr/>
      <dgm:t>
        <a:bodyPr/>
        <a:lstStyle/>
        <a:p>
          <a:r>
            <a:rPr lang="en-US" dirty="0"/>
            <a:t>Paid by?</a:t>
          </a:r>
        </a:p>
      </dgm:t>
    </dgm:pt>
    <dgm:pt modelId="{FC3F5361-8578-4190-9A2D-66DF39095E56}" type="parTrans" cxnId="{0B7CCD6D-9D9C-4F19-8299-A45F2C1A988A}">
      <dgm:prSet/>
      <dgm:spPr/>
      <dgm:t>
        <a:bodyPr/>
        <a:lstStyle/>
        <a:p>
          <a:endParaRPr lang="en-US"/>
        </a:p>
      </dgm:t>
    </dgm:pt>
    <dgm:pt modelId="{4BC1D3D0-298F-41B4-B6C5-FBCDE7E4F4E6}" type="sibTrans" cxnId="{0B7CCD6D-9D9C-4F19-8299-A45F2C1A988A}">
      <dgm:prSet/>
      <dgm:spPr/>
      <dgm:t>
        <a:bodyPr/>
        <a:lstStyle/>
        <a:p>
          <a:endParaRPr lang="en-US"/>
        </a:p>
      </dgm:t>
    </dgm:pt>
    <dgm:pt modelId="{16F43C97-DFA3-49C5-878C-9770D8C91734}">
      <dgm:prSet phldrT="[Text]"/>
      <dgm:spPr/>
      <dgm:t>
        <a:bodyPr/>
        <a:lstStyle/>
        <a:p>
          <a:endParaRPr lang="en-US" dirty="0"/>
        </a:p>
      </dgm:t>
    </dgm:pt>
    <dgm:pt modelId="{F6920D36-F9D5-4E29-81AC-37C7573FD06A}" type="parTrans" cxnId="{97EACA96-C9F8-4ECA-B5F1-0CBDC7A14CBD}">
      <dgm:prSet/>
      <dgm:spPr/>
      <dgm:t>
        <a:bodyPr/>
        <a:lstStyle/>
        <a:p>
          <a:endParaRPr lang="en-US"/>
        </a:p>
      </dgm:t>
    </dgm:pt>
    <dgm:pt modelId="{F16EFE2D-27A4-4EA3-BB7F-B5D13F45A577}" type="sibTrans" cxnId="{97EACA96-C9F8-4ECA-B5F1-0CBDC7A14CBD}">
      <dgm:prSet/>
      <dgm:spPr/>
      <dgm:t>
        <a:bodyPr/>
        <a:lstStyle/>
        <a:p>
          <a:endParaRPr lang="en-US"/>
        </a:p>
      </dgm:t>
    </dgm:pt>
    <dgm:pt modelId="{3519D4E7-0324-406D-B89D-1BB2E2CD7B21}">
      <dgm:prSet phldrT="[Text]"/>
      <dgm:spPr/>
      <dgm:t>
        <a:bodyPr/>
        <a:lstStyle/>
        <a:p>
          <a:r>
            <a:rPr lang="en-US" dirty="0"/>
            <a:t>Helps fund?</a:t>
          </a:r>
        </a:p>
      </dgm:t>
    </dgm:pt>
    <dgm:pt modelId="{B6151163-581B-4396-A1FF-855DA120C370}" type="parTrans" cxnId="{D7FF95B2-F671-4052-8BD5-ADCC00F68D0A}">
      <dgm:prSet/>
      <dgm:spPr/>
      <dgm:t>
        <a:bodyPr/>
        <a:lstStyle/>
        <a:p>
          <a:endParaRPr lang="en-US"/>
        </a:p>
      </dgm:t>
    </dgm:pt>
    <dgm:pt modelId="{FB9CBA4B-E218-4572-BD8B-9A77477C5E32}" type="sibTrans" cxnId="{D7FF95B2-F671-4052-8BD5-ADCC00F68D0A}">
      <dgm:prSet/>
      <dgm:spPr/>
      <dgm:t>
        <a:bodyPr/>
        <a:lstStyle/>
        <a:p>
          <a:endParaRPr lang="en-US"/>
        </a:p>
      </dgm:t>
    </dgm:pt>
    <dgm:pt modelId="{D718CD0C-672A-41C1-A5A4-0B56440A4AD2}">
      <dgm:prSet phldrT="[Text]"/>
      <dgm:spPr/>
      <dgm:t>
        <a:bodyPr/>
        <a:lstStyle/>
        <a:p>
          <a:endParaRPr lang="en-US" dirty="0"/>
        </a:p>
      </dgm:t>
    </dgm:pt>
    <dgm:pt modelId="{59620F42-0C6C-4AEB-B03C-4203A775C0BC}" type="parTrans" cxnId="{B861A940-6446-46A0-9B35-192C2CC0A0D1}">
      <dgm:prSet/>
      <dgm:spPr/>
      <dgm:t>
        <a:bodyPr/>
        <a:lstStyle/>
        <a:p>
          <a:endParaRPr lang="en-US"/>
        </a:p>
      </dgm:t>
    </dgm:pt>
    <dgm:pt modelId="{96ECA123-282B-4240-9FE3-79B5066F5435}" type="sibTrans" cxnId="{B861A940-6446-46A0-9B35-192C2CC0A0D1}">
      <dgm:prSet/>
      <dgm:spPr/>
      <dgm:t>
        <a:bodyPr/>
        <a:lstStyle/>
        <a:p>
          <a:endParaRPr lang="en-US"/>
        </a:p>
      </dgm:t>
    </dgm:pt>
    <dgm:pt modelId="{DB9E849A-881B-4AC1-B83C-6AB37F067A8E}">
      <dgm:prSet phldrT="[Text]"/>
      <dgm:spPr/>
      <dgm:t>
        <a:bodyPr/>
        <a:lstStyle/>
        <a:p>
          <a:endParaRPr lang="en-US" dirty="0"/>
        </a:p>
      </dgm:t>
    </dgm:pt>
    <dgm:pt modelId="{C7BE3E1C-8B53-4F4C-BCCC-EF2B423D6432}" type="parTrans" cxnId="{183C1D68-99A7-42A0-9C92-6455CF2B7FEA}">
      <dgm:prSet/>
      <dgm:spPr/>
      <dgm:t>
        <a:bodyPr/>
        <a:lstStyle/>
        <a:p>
          <a:endParaRPr lang="en-US"/>
        </a:p>
      </dgm:t>
    </dgm:pt>
    <dgm:pt modelId="{0C0E0BB6-F3D6-4D1A-94F4-D52C4613869D}" type="sibTrans" cxnId="{183C1D68-99A7-42A0-9C92-6455CF2B7FEA}">
      <dgm:prSet/>
      <dgm:spPr/>
      <dgm:t>
        <a:bodyPr/>
        <a:lstStyle/>
        <a:p>
          <a:endParaRPr lang="en-US"/>
        </a:p>
      </dgm:t>
    </dgm:pt>
    <dgm:pt modelId="{F60333B3-EAA1-41FC-9CE1-1DD72DF8F83A}">
      <dgm:prSet phldrT="[Text]"/>
      <dgm:spPr/>
      <dgm:t>
        <a:bodyPr/>
        <a:lstStyle/>
        <a:p>
          <a:endParaRPr lang="en-US" dirty="0"/>
        </a:p>
      </dgm:t>
    </dgm:pt>
    <dgm:pt modelId="{6E8ECAB2-166A-4386-AE1C-2E0B654942E7}" type="parTrans" cxnId="{6C90594A-971D-482F-8DAF-34CA584739FC}">
      <dgm:prSet/>
      <dgm:spPr/>
      <dgm:t>
        <a:bodyPr/>
        <a:lstStyle/>
        <a:p>
          <a:endParaRPr lang="en-US"/>
        </a:p>
      </dgm:t>
    </dgm:pt>
    <dgm:pt modelId="{93A2A94D-186E-407B-BB19-7DA12EFA03B6}" type="sibTrans" cxnId="{6C90594A-971D-482F-8DAF-34CA584739FC}">
      <dgm:prSet/>
      <dgm:spPr/>
      <dgm:t>
        <a:bodyPr/>
        <a:lstStyle/>
        <a:p>
          <a:endParaRPr lang="en-US"/>
        </a:p>
      </dgm:t>
    </dgm:pt>
    <dgm:pt modelId="{E283126F-FC28-414D-A2D8-24AE3513EB4C}">
      <dgm:prSet phldrT="[Text]"/>
      <dgm:spPr/>
      <dgm:t>
        <a:bodyPr/>
        <a:lstStyle/>
        <a:p>
          <a:endParaRPr lang="en-US" dirty="0"/>
        </a:p>
      </dgm:t>
    </dgm:pt>
    <dgm:pt modelId="{FE10379A-EDED-40E6-976D-1F6588E7F65A}" type="parTrans" cxnId="{97E7CC30-A3C8-43F3-AFE0-F581E5FAEF8A}">
      <dgm:prSet/>
      <dgm:spPr/>
      <dgm:t>
        <a:bodyPr/>
        <a:lstStyle/>
        <a:p>
          <a:endParaRPr lang="en-US"/>
        </a:p>
      </dgm:t>
    </dgm:pt>
    <dgm:pt modelId="{C3DA7A3B-7F25-4BBB-B227-361521BA9871}" type="sibTrans" cxnId="{97E7CC30-A3C8-43F3-AFE0-F581E5FAEF8A}">
      <dgm:prSet/>
      <dgm:spPr/>
      <dgm:t>
        <a:bodyPr/>
        <a:lstStyle/>
        <a:p>
          <a:endParaRPr lang="en-US"/>
        </a:p>
      </dgm:t>
    </dgm:pt>
    <dgm:pt modelId="{D5316BE3-8E7E-46FD-8B0E-5FBB79CAEE64}">
      <dgm:prSet phldrT="[Text]"/>
      <dgm:spPr/>
      <dgm:t>
        <a:bodyPr/>
        <a:lstStyle/>
        <a:p>
          <a:endParaRPr lang="en-US" dirty="0"/>
        </a:p>
      </dgm:t>
    </dgm:pt>
    <dgm:pt modelId="{8241F9FE-5928-411F-A061-94CE82A280BD}" type="parTrans" cxnId="{026F1AB9-9CAB-487F-ABAB-40B079FB4E3B}">
      <dgm:prSet/>
      <dgm:spPr/>
      <dgm:t>
        <a:bodyPr/>
        <a:lstStyle/>
        <a:p>
          <a:endParaRPr lang="en-US"/>
        </a:p>
      </dgm:t>
    </dgm:pt>
    <dgm:pt modelId="{3DA19630-8B64-4CB2-96DE-474DE38CC4CC}" type="sibTrans" cxnId="{026F1AB9-9CAB-487F-ABAB-40B079FB4E3B}">
      <dgm:prSet/>
      <dgm:spPr/>
      <dgm:t>
        <a:bodyPr/>
        <a:lstStyle/>
        <a:p>
          <a:endParaRPr lang="en-US"/>
        </a:p>
      </dgm:t>
    </dgm:pt>
    <dgm:pt modelId="{A656F7D4-2967-4DD5-8DC2-C21A034EB8B6}">
      <dgm:prSet phldrT="[Text]"/>
      <dgm:spPr/>
      <dgm:t>
        <a:bodyPr/>
        <a:lstStyle/>
        <a:p>
          <a:endParaRPr lang="en-US" dirty="0"/>
        </a:p>
      </dgm:t>
    </dgm:pt>
    <dgm:pt modelId="{D3E25D87-5EED-4343-A428-9486D645C475}" type="parTrans" cxnId="{E7211D01-07AC-4A8E-8773-EFB7D4FC69FE}">
      <dgm:prSet/>
      <dgm:spPr/>
      <dgm:t>
        <a:bodyPr/>
        <a:lstStyle/>
        <a:p>
          <a:endParaRPr lang="en-US"/>
        </a:p>
      </dgm:t>
    </dgm:pt>
    <dgm:pt modelId="{4420FCAB-666E-43BE-8C91-46641A779EF4}" type="sibTrans" cxnId="{E7211D01-07AC-4A8E-8773-EFB7D4FC69FE}">
      <dgm:prSet/>
      <dgm:spPr/>
      <dgm:t>
        <a:bodyPr/>
        <a:lstStyle/>
        <a:p>
          <a:endParaRPr lang="en-US"/>
        </a:p>
      </dgm:t>
    </dgm:pt>
    <dgm:pt modelId="{5EDD427E-7945-47D6-BDAE-19A49F7718C9}">
      <dgm:prSet phldrT="[Text]"/>
      <dgm:spPr/>
      <dgm:t>
        <a:bodyPr/>
        <a:lstStyle/>
        <a:p>
          <a:endParaRPr lang="en-US" dirty="0"/>
        </a:p>
      </dgm:t>
    </dgm:pt>
    <dgm:pt modelId="{61F7AB67-1612-4320-B9D9-18A73C50AFCD}" type="parTrans" cxnId="{E7F3FC02-3681-4CC6-979C-E44365B322FA}">
      <dgm:prSet/>
      <dgm:spPr/>
      <dgm:t>
        <a:bodyPr/>
        <a:lstStyle/>
        <a:p>
          <a:endParaRPr lang="en-US"/>
        </a:p>
      </dgm:t>
    </dgm:pt>
    <dgm:pt modelId="{F71CD9F7-081B-420E-B80E-E1EBCB7E08C4}" type="sibTrans" cxnId="{E7F3FC02-3681-4CC6-979C-E44365B322FA}">
      <dgm:prSet/>
      <dgm:spPr/>
      <dgm:t>
        <a:bodyPr/>
        <a:lstStyle/>
        <a:p>
          <a:endParaRPr lang="en-US"/>
        </a:p>
      </dgm:t>
    </dgm:pt>
    <dgm:pt modelId="{27C31185-E164-4586-A199-1088E12042E6}">
      <dgm:prSet phldrT="[Text]"/>
      <dgm:spPr/>
      <dgm:t>
        <a:bodyPr/>
        <a:lstStyle/>
        <a:p>
          <a:endParaRPr lang="en-US" dirty="0"/>
        </a:p>
      </dgm:t>
    </dgm:pt>
    <dgm:pt modelId="{75F9787F-7799-442D-880E-775E9459C03B}" type="parTrans" cxnId="{A9BA5611-EC42-4A69-BB88-A7C33BBCFBDC}">
      <dgm:prSet/>
      <dgm:spPr/>
      <dgm:t>
        <a:bodyPr/>
        <a:lstStyle/>
        <a:p>
          <a:endParaRPr lang="en-US"/>
        </a:p>
      </dgm:t>
    </dgm:pt>
    <dgm:pt modelId="{EA92AA0E-2BAF-4526-BF82-CBCBD5D3DDA4}" type="sibTrans" cxnId="{A9BA5611-EC42-4A69-BB88-A7C33BBCFBDC}">
      <dgm:prSet/>
      <dgm:spPr/>
      <dgm:t>
        <a:bodyPr/>
        <a:lstStyle/>
        <a:p>
          <a:endParaRPr lang="en-US"/>
        </a:p>
      </dgm:t>
    </dgm:pt>
    <dgm:pt modelId="{6D52078A-99E5-49D3-B00D-D50F2B591615}">
      <dgm:prSet phldrT="[Text]"/>
      <dgm:spPr/>
      <dgm:t>
        <a:bodyPr/>
        <a:lstStyle/>
        <a:p>
          <a:endParaRPr lang="en-US" dirty="0"/>
        </a:p>
      </dgm:t>
    </dgm:pt>
    <dgm:pt modelId="{412262E1-DDBD-42AA-8701-897F91F78352}" type="parTrans" cxnId="{320CD5ED-F09A-4094-A047-F837C3FC18B6}">
      <dgm:prSet/>
      <dgm:spPr/>
      <dgm:t>
        <a:bodyPr/>
        <a:lstStyle/>
        <a:p>
          <a:endParaRPr lang="en-US"/>
        </a:p>
      </dgm:t>
    </dgm:pt>
    <dgm:pt modelId="{C9D67E85-6294-4852-A7EC-81DDE8AE4D50}" type="sibTrans" cxnId="{320CD5ED-F09A-4094-A047-F837C3FC18B6}">
      <dgm:prSet/>
      <dgm:spPr/>
      <dgm:t>
        <a:bodyPr/>
        <a:lstStyle/>
        <a:p>
          <a:endParaRPr lang="en-US"/>
        </a:p>
      </dgm:t>
    </dgm:pt>
    <dgm:pt modelId="{3E568435-C529-42ED-AFFD-32AEC843CE4C}">
      <dgm:prSet phldrT="[Text]"/>
      <dgm:spPr/>
      <dgm:t>
        <a:bodyPr/>
        <a:lstStyle/>
        <a:p>
          <a:endParaRPr lang="en-US" dirty="0"/>
        </a:p>
      </dgm:t>
    </dgm:pt>
    <dgm:pt modelId="{89072BC8-DEA7-4A79-8E0A-7838DB45D9ED}" type="parTrans" cxnId="{640B2628-00E0-4DEF-8B34-EDEB7765B99E}">
      <dgm:prSet/>
      <dgm:spPr/>
      <dgm:t>
        <a:bodyPr/>
        <a:lstStyle/>
        <a:p>
          <a:endParaRPr lang="en-US"/>
        </a:p>
      </dgm:t>
    </dgm:pt>
    <dgm:pt modelId="{724DDD6D-CBC0-4D13-9A60-BA24CE71C67B}" type="sibTrans" cxnId="{640B2628-00E0-4DEF-8B34-EDEB7765B99E}">
      <dgm:prSet/>
      <dgm:spPr/>
      <dgm:t>
        <a:bodyPr/>
        <a:lstStyle/>
        <a:p>
          <a:endParaRPr lang="en-US"/>
        </a:p>
      </dgm:t>
    </dgm:pt>
    <dgm:pt modelId="{B976411E-3460-4F54-95E7-3A20B73133CE}" type="pres">
      <dgm:prSet presAssocID="{0C012C96-1856-4623-B8BC-6A6C0D5B6DF9}" presName="Name0" presStyleCnt="0">
        <dgm:presLayoutVars>
          <dgm:dir/>
          <dgm:animLvl val="lvl"/>
          <dgm:resizeHandles val="exact"/>
        </dgm:presLayoutVars>
      </dgm:prSet>
      <dgm:spPr/>
    </dgm:pt>
    <dgm:pt modelId="{D1FE13FC-4D64-46E1-91FA-73D3A5F83437}" type="pres">
      <dgm:prSet presAssocID="{BA752347-372C-4B9A-8039-42F06159FA58}" presName="composite" presStyleCnt="0"/>
      <dgm:spPr/>
    </dgm:pt>
    <dgm:pt modelId="{B1A164FE-3C77-48DC-88C7-53693810BFF9}" type="pres">
      <dgm:prSet presAssocID="{BA752347-372C-4B9A-8039-42F06159FA5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0221275-6027-4ED4-8388-56E22064B02F}" type="pres">
      <dgm:prSet presAssocID="{BA752347-372C-4B9A-8039-42F06159FA58}" presName="desTx" presStyleLbl="alignAccFollowNode1" presStyleIdx="0" presStyleCnt="3">
        <dgm:presLayoutVars>
          <dgm:bulletEnabled val="1"/>
        </dgm:presLayoutVars>
      </dgm:prSet>
      <dgm:spPr/>
    </dgm:pt>
    <dgm:pt modelId="{1D5A887E-7A96-445A-B76A-AD1776E82FB4}" type="pres">
      <dgm:prSet presAssocID="{6B4E8F1A-99F1-49AB-B581-6FE9EF155A38}" presName="space" presStyleCnt="0"/>
      <dgm:spPr/>
    </dgm:pt>
    <dgm:pt modelId="{CDCCC624-D8C7-4BEC-9A0C-7E7C2CF3C51E}" type="pres">
      <dgm:prSet presAssocID="{B6ED21B3-338D-41CC-9FF0-053CD915371E}" presName="composite" presStyleCnt="0"/>
      <dgm:spPr/>
    </dgm:pt>
    <dgm:pt modelId="{C7EAF887-E8E5-41BB-A335-069478E7821F}" type="pres">
      <dgm:prSet presAssocID="{B6ED21B3-338D-41CC-9FF0-053CD91537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AEA9621-F93D-422F-BBBC-44D4A4B1435B}" type="pres">
      <dgm:prSet presAssocID="{B6ED21B3-338D-41CC-9FF0-053CD915371E}" presName="desTx" presStyleLbl="alignAccFollowNode1" presStyleIdx="1" presStyleCnt="3">
        <dgm:presLayoutVars>
          <dgm:bulletEnabled val="1"/>
        </dgm:presLayoutVars>
      </dgm:prSet>
      <dgm:spPr/>
    </dgm:pt>
    <dgm:pt modelId="{8CC217CC-3197-4A8D-A89F-C77D0BBA55F9}" type="pres">
      <dgm:prSet presAssocID="{4BC1D3D0-298F-41B4-B6C5-FBCDE7E4F4E6}" presName="space" presStyleCnt="0"/>
      <dgm:spPr/>
    </dgm:pt>
    <dgm:pt modelId="{543249A8-E29A-4785-A1BD-862DA698EC28}" type="pres">
      <dgm:prSet presAssocID="{3519D4E7-0324-406D-B89D-1BB2E2CD7B21}" presName="composite" presStyleCnt="0"/>
      <dgm:spPr/>
    </dgm:pt>
    <dgm:pt modelId="{78A3DF29-D4E4-4DF0-A194-6452E2A6A7C9}" type="pres">
      <dgm:prSet presAssocID="{3519D4E7-0324-406D-B89D-1BB2E2CD7B2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A412539-CE27-4D72-A5CB-4AAC905D12F1}" type="pres">
      <dgm:prSet presAssocID="{3519D4E7-0324-406D-B89D-1BB2E2CD7B2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7211D01-07AC-4A8E-8773-EFB7D4FC69FE}" srcId="{BA752347-372C-4B9A-8039-42F06159FA58}" destId="{A656F7D4-2967-4DD5-8DC2-C21A034EB8B6}" srcOrd="3" destOrd="0" parTransId="{D3E25D87-5EED-4343-A428-9486D645C475}" sibTransId="{4420FCAB-666E-43BE-8C91-46641A779EF4}"/>
    <dgm:cxn modelId="{E7F3FC02-3681-4CC6-979C-E44365B322FA}" srcId="{BA752347-372C-4B9A-8039-42F06159FA58}" destId="{5EDD427E-7945-47D6-BDAE-19A49F7718C9}" srcOrd="4" destOrd="0" parTransId="{61F7AB67-1612-4320-B9D9-18A73C50AFCD}" sibTransId="{F71CD9F7-081B-420E-B80E-E1EBCB7E08C4}"/>
    <dgm:cxn modelId="{A9BA5611-EC42-4A69-BB88-A7C33BBCFBDC}" srcId="{BA752347-372C-4B9A-8039-42F06159FA58}" destId="{27C31185-E164-4586-A199-1088E12042E6}" srcOrd="5" destOrd="0" parTransId="{75F9787F-7799-442D-880E-775E9459C03B}" sibTransId="{EA92AA0E-2BAF-4526-BF82-CBCBD5D3DDA4}"/>
    <dgm:cxn modelId="{640B2628-00E0-4DEF-8B34-EDEB7765B99E}" srcId="{BA752347-372C-4B9A-8039-42F06159FA58}" destId="{3E568435-C529-42ED-AFFD-32AEC843CE4C}" srcOrd="7" destOrd="0" parTransId="{89072BC8-DEA7-4A79-8E0A-7838DB45D9ED}" sibTransId="{724DDD6D-CBC0-4D13-9A60-BA24CE71C67B}"/>
    <dgm:cxn modelId="{97E7CC30-A3C8-43F3-AFE0-F581E5FAEF8A}" srcId="{BA752347-372C-4B9A-8039-42F06159FA58}" destId="{E283126F-FC28-414D-A2D8-24AE3513EB4C}" srcOrd="1" destOrd="0" parTransId="{FE10379A-EDED-40E6-976D-1F6588E7F65A}" sibTransId="{C3DA7A3B-7F25-4BBB-B227-361521BA9871}"/>
    <dgm:cxn modelId="{30367231-00AA-49AE-A6A3-44EA14E9E80F}" srcId="{0C012C96-1856-4623-B8BC-6A6C0D5B6DF9}" destId="{BA752347-372C-4B9A-8039-42F06159FA58}" srcOrd="0" destOrd="0" parTransId="{294EEAB1-00E9-4AEC-8055-DA1060A14348}" sibTransId="{6B4E8F1A-99F1-49AB-B581-6FE9EF155A38}"/>
    <dgm:cxn modelId="{B861A940-6446-46A0-9B35-192C2CC0A0D1}" srcId="{3519D4E7-0324-406D-B89D-1BB2E2CD7B21}" destId="{D718CD0C-672A-41C1-A5A4-0B56440A4AD2}" srcOrd="0" destOrd="0" parTransId="{59620F42-0C6C-4AEB-B03C-4203A775C0BC}" sibTransId="{96ECA123-282B-4240-9FE3-79B5066F5435}"/>
    <dgm:cxn modelId="{52A39643-A817-4E55-A95D-3DF9DC9625A9}" type="presOf" srcId="{3E568435-C529-42ED-AFFD-32AEC843CE4C}" destId="{60221275-6027-4ED4-8388-56E22064B02F}" srcOrd="0" destOrd="7" presId="urn:microsoft.com/office/officeart/2005/8/layout/hList1"/>
    <dgm:cxn modelId="{183C1D68-99A7-42A0-9C92-6455CF2B7FEA}" srcId="{3519D4E7-0324-406D-B89D-1BB2E2CD7B21}" destId="{DB9E849A-881B-4AC1-B83C-6AB37F067A8E}" srcOrd="1" destOrd="0" parTransId="{C7BE3E1C-8B53-4F4C-BCCC-EF2B423D6432}" sibTransId="{0C0E0BB6-F3D6-4D1A-94F4-D52C4613869D}"/>
    <dgm:cxn modelId="{6C90594A-971D-482F-8DAF-34CA584739FC}" srcId="{BA752347-372C-4B9A-8039-42F06159FA58}" destId="{F60333B3-EAA1-41FC-9CE1-1DD72DF8F83A}" srcOrd="0" destOrd="0" parTransId="{6E8ECAB2-166A-4386-AE1C-2E0B654942E7}" sibTransId="{93A2A94D-186E-407B-BB19-7DA12EFA03B6}"/>
    <dgm:cxn modelId="{0B7CCD6D-9D9C-4F19-8299-A45F2C1A988A}" srcId="{0C012C96-1856-4623-B8BC-6A6C0D5B6DF9}" destId="{B6ED21B3-338D-41CC-9FF0-053CD915371E}" srcOrd="1" destOrd="0" parTransId="{FC3F5361-8578-4190-9A2D-66DF39095E56}" sibTransId="{4BC1D3D0-298F-41B4-B6C5-FBCDE7E4F4E6}"/>
    <dgm:cxn modelId="{18147370-60CA-476F-ABEA-4751F664C59C}" type="presOf" srcId="{C96D4FF0-B997-4EE6-B6C5-03AE366D399D}" destId="{60221275-6027-4ED4-8388-56E22064B02F}" srcOrd="0" destOrd="8" presId="urn:microsoft.com/office/officeart/2005/8/layout/hList1"/>
    <dgm:cxn modelId="{D7CA8450-9FE4-4008-B203-D1CC70E8EF19}" type="presOf" srcId="{B6ED21B3-338D-41CC-9FF0-053CD915371E}" destId="{C7EAF887-E8E5-41BB-A335-069478E7821F}" srcOrd="0" destOrd="0" presId="urn:microsoft.com/office/officeart/2005/8/layout/hList1"/>
    <dgm:cxn modelId="{CB3F4754-B5DA-43B3-B629-5170D169194B}" type="presOf" srcId="{E283126F-FC28-414D-A2D8-24AE3513EB4C}" destId="{60221275-6027-4ED4-8388-56E22064B02F}" srcOrd="0" destOrd="1" presId="urn:microsoft.com/office/officeart/2005/8/layout/hList1"/>
    <dgm:cxn modelId="{B58E3676-2E14-4FDC-A2F9-6B08E63F2646}" type="presOf" srcId="{DB9E849A-881B-4AC1-B83C-6AB37F067A8E}" destId="{6A412539-CE27-4D72-A5CB-4AAC905D12F1}" srcOrd="0" destOrd="1" presId="urn:microsoft.com/office/officeart/2005/8/layout/hList1"/>
    <dgm:cxn modelId="{33825A58-4F6B-4E8D-B100-80B1CA3106B6}" type="presOf" srcId="{BA752347-372C-4B9A-8039-42F06159FA58}" destId="{B1A164FE-3C77-48DC-88C7-53693810BFF9}" srcOrd="0" destOrd="0" presId="urn:microsoft.com/office/officeart/2005/8/layout/hList1"/>
    <dgm:cxn modelId="{B0637C5A-1F56-4729-85CA-813AE4E88CD2}" type="presOf" srcId="{0C012C96-1856-4623-B8BC-6A6C0D5B6DF9}" destId="{B976411E-3460-4F54-95E7-3A20B73133CE}" srcOrd="0" destOrd="0" presId="urn:microsoft.com/office/officeart/2005/8/layout/hList1"/>
    <dgm:cxn modelId="{DDE9BA7D-11E4-4375-B679-3BE0E7DD2FAB}" type="presOf" srcId="{6D52078A-99E5-49D3-B00D-D50F2B591615}" destId="{60221275-6027-4ED4-8388-56E22064B02F}" srcOrd="0" destOrd="6" presId="urn:microsoft.com/office/officeart/2005/8/layout/hList1"/>
    <dgm:cxn modelId="{97EACA96-C9F8-4ECA-B5F1-0CBDC7A14CBD}" srcId="{B6ED21B3-338D-41CC-9FF0-053CD915371E}" destId="{16F43C97-DFA3-49C5-878C-9770D8C91734}" srcOrd="0" destOrd="0" parTransId="{F6920D36-F9D5-4E29-81AC-37C7573FD06A}" sibTransId="{F16EFE2D-27A4-4EA3-BB7F-B5D13F45A577}"/>
    <dgm:cxn modelId="{E9312698-5A14-4FCD-8377-C2A464BC68A0}" type="presOf" srcId="{A656F7D4-2967-4DD5-8DC2-C21A034EB8B6}" destId="{60221275-6027-4ED4-8388-56E22064B02F}" srcOrd="0" destOrd="3" presId="urn:microsoft.com/office/officeart/2005/8/layout/hList1"/>
    <dgm:cxn modelId="{D7FF95B2-F671-4052-8BD5-ADCC00F68D0A}" srcId="{0C012C96-1856-4623-B8BC-6A6C0D5B6DF9}" destId="{3519D4E7-0324-406D-B89D-1BB2E2CD7B21}" srcOrd="2" destOrd="0" parTransId="{B6151163-581B-4396-A1FF-855DA120C370}" sibTransId="{FB9CBA4B-E218-4572-BD8B-9A77477C5E32}"/>
    <dgm:cxn modelId="{026F1AB9-9CAB-487F-ABAB-40B079FB4E3B}" srcId="{BA752347-372C-4B9A-8039-42F06159FA58}" destId="{D5316BE3-8E7E-46FD-8B0E-5FBB79CAEE64}" srcOrd="2" destOrd="0" parTransId="{8241F9FE-5928-411F-A061-94CE82A280BD}" sibTransId="{3DA19630-8B64-4CB2-96DE-474DE38CC4CC}"/>
    <dgm:cxn modelId="{26E22ABA-262D-4A64-8229-5506DDF05E88}" srcId="{BA752347-372C-4B9A-8039-42F06159FA58}" destId="{C96D4FF0-B997-4EE6-B6C5-03AE366D399D}" srcOrd="8" destOrd="0" parTransId="{6913D573-1C0E-4FAA-B1FF-2A9B06BA639C}" sibTransId="{3BD23986-9315-41BC-BC03-A3E6C5975889}"/>
    <dgm:cxn modelId="{068A52C0-F140-41E0-ACBA-7DD7F5653AD7}" type="presOf" srcId="{3519D4E7-0324-406D-B89D-1BB2E2CD7B21}" destId="{78A3DF29-D4E4-4DF0-A194-6452E2A6A7C9}" srcOrd="0" destOrd="0" presId="urn:microsoft.com/office/officeart/2005/8/layout/hList1"/>
    <dgm:cxn modelId="{E38000D3-EDA2-431A-B191-A7E901A22A37}" type="presOf" srcId="{27C31185-E164-4586-A199-1088E12042E6}" destId="{60221275-6027-4ED4-8388-56E22064B02F}" srcOrd="0" destOrd="5" presId="urn:microsoft.com/office/officeart/2005/8/layout/hList1"/>
    <dgm:cxn modelId="{F2CC92D3-396C-49EF-9A2F-D45E6214808A}" type="presOf" srcId="{D718CD0C-672A-41C1-A5A4-0B56440A4AD2}" destId="{6A412539-CE27-4D72-A5CB-4AAC905D12F1}" srcOrd="0" destOrd="0" presId="urn:microsoft.com/office/officeart/2005/8/layout/hList1"/>
    <dgm:cxn modelId="{E87F07E4-880A-4FEC-86B1-0EF2E8314650}" type="presOf" srcId="{F60333B3-EAA1-41FC-9CE1-1DD72DF8F83A}" destId="{60221275-6027-4ED4-8388-56E22064B02F}" srcOrd="0" destOrd="0" presId="urn:microsoft.com/office/officeart/2005/8/layout/hList1"/>
    <dgm:cxn modelId="{02B510EB-4E9D-4705-B602-53806CA56232}" type="presOf" srcId="{5EDD427E-7945-47D6-BDAE-19A49F7718C9}" destId="{60221275-6027-4ED4-8388-56E22064B02F}" srcOrd="0" destOrd="4" presId="urn:microsoft.com/office/officeart/2005/8/layout/hList1"/>
    <dgm:cxn modelId="{415633ED-9691-4DE8-ABFB-B652A5408A89}" type="presOf" srcId="{16F43C97-DFA3-49C5-878C-9770D8C91734}" destId="{CAEA9621-F93D-422F-BBBC-44D4A4B1435B}" srcOrd="0" destOrd="0" presId="urn:microsoft.com/office/officeart/2005/8/layout/hList1"/>
    <dgm:cxn modelId="{320CD5ED-F09A-4094-A047-F837C3FC18B6}" srcId="{BA752347-372C-4B9A-8039-42F06159FA58}" destId="{6D52078A-99E5-49D3-B00D-D50F2B591615}" srcOrd="6" destOrd="0" parTransId="{412262E1-DDBD-42AA-8701-897F91F78352}" sibTransId="{C9D67E85-6294-4852-A7EC-81DDE8AE4D50}"/>
    <dgm:cxn modelId="{10BEC0F0-8379-4326-AB43-1FAFA9A6D907}" type="presOf" srcId="{D5316BE3-8E7E-46FD-8B0E-5FBB79CAEE64}" destId="{60221275-6027-4ED4-8388-56E22064B02F}" srcOrd="0" destOrd="2" presId="urn:microsoft.com/office/officeart/2005/8/layout/hList1"/>
    <dgm:cxn modelId="{2CE70BBF-7026-44F1-A59A-0A0837CFB2F9}" type="presParOf" srcId="{B976411E-3460-4F54-95E7-3A20B73133CE}" destId="{D1FE13FC-4D64-46E1-91FA-73D3A5F83437}" srcOrd="0" destOrd="0" presId="urn:microsoft.com/office/officeart/2005/8/layout/hList1"/>
    <dgm:cxn modelId="{E796D5BA-B58C-4972-A58A-7C99C3B42CE2}" type="presParOf" srcId="{D1FE13FC-4D64-46E1-91FA-73D3A5F83437}" destId="{B1A164FE-3C77-48DC-88C7-53693810BFF9}" srcOrd="0" destOrd="0" presId="urn:microsoft.com/office/officeart/2005/8/layout/hList1"/>
    <dgm:cxn modelId="{8B6B649B-2716-41F4-89F3-1B797E1F24C1}" type="presParOf" srcId="{D1FE13FC-4D64-46E1-91FA-73D3A5F83437}" destId="{60221275-6027-4ED4-8388-56E22064B02F}" srcOrd="1" destOrd="0" presId="urn:microsoft.com/office/officeart/2005/8/layout/hList1"/>
    <dgm:cxn modelId="{93968D57-3B74-40B9-A38C-B5E68ED6A504}" type="presParOf" srcId="{B976411E-3460-4F54-95E7-3A20B73133CE}" destId="{1D5A887E-7A96-445A-B76A-AD1776E82FB4}" srcOrd="1" destOrd="0" presId="urn:microsoft.com/office/officeart/2005/8/layout/hList1"/>
    <dgm:cxn modelId="{87AF59F6-D5F9-4ED4-A5F5-91A143C415FE}" type="presParOf" srcId="{B976411E-3460-4F54-95E7-3A20B73133CE}" destId="{CDCCC624-D8C7-4BEC-9A0C-7E7C2CF3C51E}" srcOrd="2" destOrd="0" presId="urn:microsoft.com/office/officeart/2005/8/layout/hList1"/>
    <dgm:cxn modelId="{249D33FF-9CCE-4808-B86E-300CA6AF6A82}" type="presParOf" srcId="{CDCCC624-D8C7-4BEC-9A0C-7E7C2CF3C51E}" destId="{C7EAF887-E8E5-41BB-A335-069478E7821F}" srcOrd="0" destOrd="0" presId="urn:microsoft.com/office/officeart/2005/8/layout/hList1"/>
    <dgm:cxn modelId="{DB935112-44A3-4C7A-A6F7-1D33AFC998E0}" type="presParOf" srcId="{CDCCC624-D8C7-4BEC-9A0C-7E7C2CF3C51E}" destId="{CAEA9621-F93D-422F-BBBC-44D4A4B1435B}" srcOrd="1" destOrd="0" presId="urn:microsoft.com/office/officeart/2005/8/layout/hList1"/>
    <dgm:cxn modelId="{7D6DDF97-CD89-4026-AE4D-7CEAE46CDE7D}" type="presParOf" srcId="{B976411E-3460-4F54-95E7-3A20B73133CE}" destId="{8CC217CC-3197-4A8D-A89F-C77D0BBA55F9}" srcOrd="3" destOrd="0" presId="urn:microsoft.com/office/officeart/2005/8/layout/hList1"/>
    <dgm:cxn modelId="{011522CE-4148-40A2-B8D4-A2FF11C13CF0}" type="presParOf" srcId="{B976411E-3460-4F54-95E7-3A20B73133CE}" destId="{543249A8-E29A-4785-A1BD-862DA698EC28}" srcOrd="4" destOrd="0" presId="urn:microsoft.com/office/officeart/2005/8/layout/hList1"/>
    <dgm:cxn modelId="{BF2EF7D8-26F8-4463-8C70-A94C6C943804}" type="presParOf" srcId="{543249A8-E29A-4785-A1BD-862DA698EC28}" destId="{78A3DF29-D4E4-4DF0-A194-6452E2A6A7C9}" srcOrd="0" destOrd="0" presId="urn:microsoft.com/office/officeart/2005/8/layout/hList1"/>
    <dgm:cxn modelId="{06A8B79C-F543-4073-8890-0EBA401A05BC}" type="presParOf" srcId="{543249A8-E29A-4785-A1BD-862DA698EC28}" destId="{6A412539-CE27-4D72-A5CB-4AAC905D12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012C96-1856-4623-B8BC-6A6C0D5B6DF9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A752347-372C-4B9A-8039-42F06159FA58}">
      <dgm:prSet phldrT="[Text]"/>
      <dgm:spPr/>
      <dgm:t>
        <a:bodyPr/>
        <a:lstStyle/>
        <a:p>
          <a:r>
            <a:rPr lang="en-US" dirty="0"/>
            <a:t>Tax is determined by?</a:t>
          </a:r>
        </a:p>
      </dgm:t>
    </dgm:pt>
    <dgm:pt modelId="{294EEAB1-00E9-4AEC-8055-DA1060A14348}" type="parTrans" cxnId="{30367231-00AA-49AE-A6A3-44EA14E9E80F}">
      <dgm:prSet/>
      <dgm:spPr/>
      <dgm:t>
        <a:bodyPr/>
        <a:lstStyle/>
        <a:p>
          <a:endParaRPr lang="en-US"/>
        </a:p>
      </dgm:t>
    </dgm:pt>
    <dgm:pt modelId="{6B4E8F1A-99F1-49AB-B581-6FE9EF155A38}" type="sibTrans" cxnId="{30367231-00AA-49AE-A6A3-44EA14E9E80F}">
      <dgm:prSet/>
      <dgm:spPr/>
      <dgm:t>
        <a:bodyPr/>
        <a:lstStyle/>
        <a:p>
          <a:endParaRPr lang="en-US"/>
        </a:p>
      </dgm:t>
    </dgm:pt>
    <dgm:pt modelId="{C96D4FF0-B997-4EE6-B6C5-03AE366D399D}">
      <dgm:prSet phldrT="[Text]"/>
      <dgm:spPr/>
      <dgm:t>
        <a:bodyPr/>
        <a:lstStyle/>
        <a:p>
          <a:endParaRPr lang="en-US" dirty="0"/>
        </a:p>
      </dgm:t>
    </dgm:pt>
    <dgm:pt modelId="{6913D573-1C0E-4FAA-B1FF-2A9B06BA639C}" type="parTrans" cxnId="{26E22ABA-262D-4A64-8229-5506DDF05E88}">
      <dgm:prSet/>
      <dgm:spPr/>
      <dgm:t>
        <a:bodyPr/>
        <a:lstStyle/>
        <a:p>
          <a:endParaRPr lang="en-US"/>
        </a:p>
      </dgm:t>
    </dgm:pt>
    <dgm:pt modelId="{3BD23986-9315-41BC-BC03-A3E6C5975889}" type="sibTrans" cxnId="{26E22ABA-262D-4A64-8229-5506DDF05E88}">
      <dgm:prSet/>
      <dgm:spPr/>
      <dgm:t>
        <a:bodyPr/>
        <a:lstStyle/>
        <a:p>
          <a:endParaRPr lang="en-US"/>
        </a:p>
      </dgm:t>
    </dgm:pt>
    <dgm:pt modelId="{B6ED21B3-338D-41CC-9FF0-053CD915371E}">
      <dgm:prSet phldrT="[Text]"/>
      <dgm:spPr/>
      <dgm:t>
        <a:bodyPr/>
        <a:lstStyle/>
        <a:p>
          <a:r>
            <a:rPr lang="en-US" dirty="0"/>
            <a:t>Paid by?</a:t>
          </a:r>
        </a:p>
      </dgm:t>
    </dgm:pt>
    <dgm:pt modelId="{FC3F5361-8578-4190-9A2D-66DF39095E56}" type="parTrans" cxnId="{0B7CCD6D-9D9C-4F19-8299-A45F2C1A988A}">
      <dgm:prSet/>
      <dgm:spPr/>
      <dgm:t>
        <a:bodyPr/>
        <a:lstStyle/>
        <a:p>
          <a:endParaRPr lang="en-US"/>
        </a:p>
      </dgm:t>
    </dgm:pt>
    <dgm:pt modelId="{4BC1D3D0-298F-41B4-B6C5-FBCDE7E4F4E6}" type="sibTrans" cxnId="{0B7CCD6D-9D9C-4F19-8299-A45F2C1A988A}">
      <dgm:prSet/>
      <dgm:spPr/>
      <dgm:t>
        <a:bodyPr/>
        <a:lstStyle/>
        <a:p>
          <a:endParaRPr lang="en-US"/>
        </a:p>
      </dgm:t>
    </dgm:pt>
    <dgm:pt modelId="{16F43C97-DFA3-49C5-878C-9770D8C91734}">
      <dgm:prSet phldrT="[Text]"/>
      <dgm:spPr/>
      <dgm:t>
        <a:bodyPr/>
        <a:lstStyle/>
        <a:p>
          <a:endParaRPr lang="en-US" dirty="0"/>
        </a:p>
      </dgm:t>
    </dgm:pt>
    <dgm:pt modelId="{F6920D36-F9D5-4E29-81AC-37C7573FD06A}" type="parTrans" cxnId="{97EACA96-C9F8-4ECA-B5F1-0CBDC7A14CBD}">
      <dgm:prSet/>
      <dgm:spPr/>
      <dgm:t>
        <a:bodyPr/>
        <a:lstStyle/>
        <a:p>
          <a:endParaRPr lang="en-US"/>
        </a:p>
      </dgm:t>
    </dgm:pt>
    <dgm:pt modelId="{F16EFE2D-27A4-4EA3-BB7F-B5D13F45A577}" type="sibTrans" cxnId="{97EACA96-C9F8-4ECA-B5F1-0CBDC7A14CBD}">
      <dgm:prSet/>
      <dgm:spPr/>
      <dgm:t>
        <a:bodyPr/>
        <a:lstStyle/>
        <a:p>
          <a:endParaRPr lang="en-US"/>
        </a:p>
      </dgm:t>
    </dgm:pt>
    <dgm:pt modelId="{3519D4E7-0324-406D-B89D-1BB2E2CD7B21}">
      <dgm:prSet phldrT="[Text]"/>
      <dgm:spPr/>
      <dgm:t>
        <a:bodyPr/>
        <a:lstStyle/>
        <a:p>
          <a:r>
            <a:rPr lang="en-US" dirty="0"/>
            <a:t>Helps fund?</a:t>
          </a:r>
        </a:p>
      </dgm:t>
    </dgm:pt>
    <dgm:pt modelId="{B6151163-581B-4396-A1FF-855DA120C370}" type="parTrans" cxnId="{D7FF95B2-F671-4052-8BD5-ADCC00F68D0A}">
      <dgm:prSet/>
      <dgm:spPr/>
      <dgm:t>
        <a:bodyPr/>
        <a:lstStyle/>
        <a:p>
          <a:endParaRPr lang="en-US"/>
        </a:p>
      </dgm:t>
    </dgm:pt>
    <dgm:pt modelId="{FB9CBA4B-E218-4572-BD8B-9A77477C5E32}" type="sibTrans" cxnId="{D7FF95B2-F671-4052-8BD5-ADCC00F68D0A}">
      <dgm:prSet/>
      <dgm:spPr/>
      <dgm:t>
        <a:bodyPr/>
        <a:lstStyle/>
        <a:p>
          <a:endParaRPr lang="en-US"/>
        </a:p>
      </dgm:t>
    </dgm:pt>
    <dgm:pt modelId="{D718CD0C-672A-41C1-A5A4-0B56440A4AD2}">
      <dgm:prSet phldrT="[Text]"/>
      <dgm:spPr/>
      <dgm:t>
        <a:bodyPr/>
        <a:lstStyle/>
        <a:p>
          <a:endParaRPr lang="en-US" dirty="0"/>
        </a:p>
      </dgm:t>
    </dgm:pt>
    <dgm:pt modelId="{59620F42-0C6C-4AEB-B03C-4203A775C0BC}" type="parTrans" cxnId="{B861A940-6446-46A0-9B35-192C2CC0A0D1}">
      <dgm:prSet/>
      <dgm:spPr/>
      <dgm:t>
        <a:bodyPr/>
        <a:lstStyle/>
        <a:p>
          <a:endParaRPr lang="en-US"/>
        </a:p>
      </dgm:t>
    </dgm:pt>
    <dgm:pt modelId="{96ECA123-282B-4240-9FE3-79B5066F5435}" type="sibTrans" cxnId="{B861A940-6446-46A0-9B35-192C2CC0A0D1}">
      <dgm:prSet/>
      <dgm:spPr/>
      <dgm:t>
        <a:bodyPr/>
        <a:lstStyle/>
        <a:p>
          <a:endParaRPr lang="en-US"/>
        </a:p>
      </dgm:t>
    </dgm:pt>
    <dgm:pt modelId="{DB9E849A-881B-4AC1-B83C-6AB37F067A8E}">
      <dgm:prSet phldrT="[Text]"/>
      <dgm:spPr/>
      <dgm:t>
        <a:bodyPr/>
        <a:lstStyle/>
        <a:p>
          <a:endParaRPr lang="en-US" dirty="0"/>
        </a:p>
      </dgm:t>
    </dgm:pt>
    <dgm:pt modelId="{C7BE3E1C-8B53-4F4C-BCCC-EF2B423D6432}" type="parTrans" cxnId="{183C1D68-99A7-42A0-9C92-6455CF2B7FEA}">
      <dgm:prSet/>
      <dgm:spPr/>
      <dgm:t>
        <a:bodyPr/>
        <a:lstStyle/>
        <a:p>
          <a:endParaRPr lang="en-US"/>
        </a:p>
      </dgm:t>
    </dgm:pt>
    <dgm:pt modelId="{0C0E0BB6-F3D6-4D1A-94F4-D52C4613869D}" type="sibTrans" cxnId="{183C1D68-99A7-42A0-9C92-6455CF2B7FEA}">
      <dgm:prSet/>
      <dgm:spPr/>
      <dgm:t>
        <a:bodyPr/>
        <a:lstStyle/>
        <a:p>
          <a:endParaRPr lang="en-US"/>
        </a:p>
      </dgm:t>
    </dgm:pt>
    <dgm:pt modelId="{C8D1F71B-A385-4345-982B-296EB9842720}">
      <dgm:prSet phldrT="[Text]"/>
      <dgm:spPr/>
      <dgm:t>
        <a:bodyPr/>
        <a:lstStyle/>
        <a:p>
          <a:endParaRPr lang="en-US" dirty="0"/>
        </a:p>
      </dgm:t>
    </dgm:pt>
    <dgm:pt modelId="{A1FA99C7-0D75-4AA9-BC0C-4E2941CDCC63}" type="parTrans" cxnId="{8E78C63C-E3CB-4492-A3C5-6B6426D7614D}">
      <dgm:prSet/>
      <dgm:spPr/>
      <dgm:t>
        <a:bodyPr/>
        <a:lstStyle/>
        <a:p>
          <a:endParaRPr lang="en-US"/>
        </a:p>
      </dgm:t>
    </dgm:pt>
    <dgm:pt modelId="{ECBBCE2F-C790-408B-8A26-E24F5CAD23EB}" type="sibTrans" cxnId="{8E78C63C-E3CB-4492-A3C5-6B6426D7614D}">
      <dgm:prSet/>
      <dgm:spPr/>
      <dgm:t>
        <a:bodyPr/>
        <a:lstStyle/>
        <a:p>
          <a:endParaRPr lang="en-US"/>
        </a:p>
      </dgm:t>
    </dgm:pt>
    <dgm:pt modelId="{729AF2AF-8CEA-4821-A660-D2445A72DA75}">
      <dgm:prSet phldrT="[Text]"/>
      <dgm:spPr/>
      <dgm:t>
        <a:bodyPr/>
        <a:lstStyle/>
        <a:p>
          <a:endParaRPr lang="en-US" dirty="0"/>
        </a:p>
      </dgm:t>
    </dgm:pt>
    <dgm:pt modelId="{B0FB4346-C456-4A09-8724-7205F3C998BE}" type="parTrans" cxnId="{2659AA0F-4368-4063-B2FD-76F156243711}">
      <dgm:prSet/>
      <dgm:spPr/>
      <dgm:t>
        <a:bodyPr/>
        <a:lstStyle/>
        <a:p>
          <a:endParaRPr lang="en-US"/>
        </a:p>
      </dgm:t>
    </dgm:pt>
    <dgm:pt modelId="{FA7FC2DA-5AA5-4099-9AD1-CDB97751274F}" type="sibTrans" cxnId="{2659AA0F-4368-4063-B2FD-76F156243711}">
      <dgm:prSet/>
      <dgm:spPr/>
      <dgm:t>
        <a:bodyPr/>
        <a:lstStyle/>
        <a:p>
          <a:endParaRPr lang="en-US"/>
        </a:p>
      </dgm:t>
    </dgm:pt>
    <dgm:pt modelId="{95B04D5C-C9CB-4C0E-BCD5-D19D7106A799}">
      <dgm:prSet phldrT="[Text]"/>
      <dgm:spPr/>
      <dgm:t>
        <a:bodyPr/>
        <a:lstStyle/>
        <a:p>
          <a:endParaRPr lang="en-US" dirty="0"/>
        </a:p>
      </dgm:t>
    </dgm:pt>
    <dgm:pt modelId="{CAEBA90E-1587-4766-A1CB-8E276641A93F}" type="parTrans" cxnId="{8C8CEB70-BDD9-4A93-BA66-79B4ABB6B4B7}">
      <dgm:prSet/>
      <dgm:spPr/>
      <dgm:t>
        <a:bodyPr/>
        <a:lstStyle/>
        <a:p>
          <a:endParaRPr lang="en-US"/>
        </a:p>
      </dgm:t>
    </dgm:pt>
    <dgm:pt modelId="{56728D0B-BAD5-4577-8926-13E1AD605FC1}" type="sibTrans" cxnId="{8C8CEB70-BDD9-4A93-BA66-79B4ABB6B4B7}">
      <dgm:prSet/>
      <dgm:spPr/>
      <dgm:t>
        <a:bodyPr/>
        <a:lstStyle/>
        <a:p>
          <a:endParaRPr lang="en-US"/>
        </a:p>
      </dgm:t>
    </dgm:pt>
    <dgm:pt modelId="{9CF0BD9E-4180-47D1-97DB-D70AA85E368E}">
      <dgm:prSet phldrT="[Text]"/>
      <dgm:spPr/>
      <dgm:t>
        <a:bodyPr/>
        <a:lstStyle/>
        <a:p>
          <a:endParaRPr lang="en-US" dirty="0"/>
        </a:p>
      </dgm:t>
    </dgm:pt>
    <dgm:pt modelId="{BDAFEE9F-A0C6-4514-8028-442B048A4DC1}" type="parTrans" cxnId="{B6B40574-F4C7-4B42-B6C7-B49D845A6368}">
      <dgm:prSet/>
      <dgm:spPr/>
      <dgm:t>
        <a:bodyPr/>
        <a:lstStyle/>
        <a:p>
          <a:endParaRPr lang="en-US"/>
        </a:p>
      </dgm:t>
    </dgm:pt>
    <dgm:pt modelId="{ACBFB6C1-BE7B-4626-BEEF-DBB7719AA933}" type="sibTrans" cxnId="{B6B40574-F4C7-4B42-B6C7-B49D845A6368}">
      <dgm:prSet/>
      <dgm:spPr/>
      <dgm:t>
        <a:bodyPr/>
        <a:lstStyle/>
        <a:p>
          <a:endParaRPr lang="en-US"/>
        </a:p>
      </dgm:t>
    </dgm:pt>
    <dgm:pt modelId="{556DE83F-7B8C-4757-8F0D-4AA52E571FE0}">
      <dgm:prSet phldrT="[Text]"/>
      <dgm:spPr/>
      <dgm:t>
        <a:bodyPr/>
        <a:lstStyle/>
        <a:p>
          <a:endParaRPr lang="en-US" dirty="0"/>
        </a:p>
      </dgm:t>
    </dgm:pt>
    <dgm:pt modelId="{76A91EAF-53F7-47B4-A3A6-C7DE0DF7643C}" type="parTrans" cxnId="{44299950-7CE4-488A-A935-E9966D56BEDC}">
      <dgm:prSet/>
      <dgm:spPr/>
      <dgm:t>
        <a:bodyPr/>
        <a:lstStyle/>
        <a:p>
          <a:endParaRPr lang="en-US"/>
        </a:p>
      </dgm:t>
    </dgm:pt>
    <dgm:pt modelId="{FF8B4BEE-E4D3-466C-AF2F-AAD0F654D722}" type="sibTrans" cxnId="{44299950-7CE4-488A-A935-E9966D56BEDC}">
      <dgm:prSet/>
      <dgm:spPr/>
      <dgm:t>
        <a:bodyPr/>
        <a:lstStyle/>
        <a:p>
          <a:endParaRPr lang="en-US"/>
        </a:p>
      </dgm:t>
    </dgm:pt>
    <dgm:pt modelId="{6B91AE25-83F9-4F98-B36D-A37AD22C8B0C}">
      <dgm:prSet phldrT="[Text]"/>
      <dgm:spPr/>
      <dgm:t>
        <a:bodyPr/>
        <a:lstStyle/>
        <a:p>
          <a:endParaRPr lang="en-US" dirty="0"/>
        </a:p>
      </dgm:t>
    </dgm:pt>
    <dgm:pt modelId="{4B643978-ED3D-487F-9266-8959372BAC01}" type="parTrans" cxnId="{30EDB315-3EC6-47AF-A05E-4721AE444BB0}">
      <dgm:prSet/>
      <dgm:spPr/>
      <dgm:t>
        <a:bodyPr/>
        <a:lstStyle/>
        <a:p>
          <a:endParaRPr lang="en-US"/>
        </a:p>
      </dgm:t>
    </dgm:pt>
    <dgm:pt modelId="{0BDBFA2B-9681-4089-ADA2-66D368CABFC1}" type="sibTrans" cxnId="{30EDB315-3EC6-47AF-A05E-4721AE444BB0}">
      <dgm:prSet/>
      <dgm:spPr/>
      <dgm:t>
        <a:bodyPr/>
        <a:lstStyle/>
        <a:p>
          <a:endParaRPr lang="en-US"/>
        </a:p>
      </dgm:t>
    </dgm:pt>
    <dgm:pt modelId="{0EEF66F0-D7F4-4C77-B098-B4B314D0965A}">
      <dgm:prSet phldrT="[Text]"/>
      <dgm:spPr/>
      <dgm:t>
        <a:bodyPr/>
        <a:lstStyle/>
        <a:p>
          <a:endParaRPr lang="en-US" dirty="0"/>
        </a:p>
      </dgm:t>
    </dgm:pt>
    <dgm:pt modelId="{7A99E779-C0C3-40D0-A3FC-B5900474559C}" type="parTrans" cxnId="{FD7F76E8-C4A7-4D28-95E7-00AA433D7D8B}">
      <dgm:prSet/>
      <dgm:spPr/>
      <dgm:t>
        <a:bodyPr/>
        <a:lstStyle/>
        <a:p>
          <a:endParaRPr lang="en-US"/>
        </a:p>
      </dgm:t>
    </dgm:pt>
    <dgm:pt modelId="{9CC4B0E8-BD46-494C-A244-250BCC584558}" type="sibTrans" cxnId="{FD7F76E8-C4A7-4D28-95E7-00AA433D7D8B}">
      <dgm:prSet/>
      <dgm:spPr/>
      <dgm:t>
        <a:bodyPr/>
        <a:lstStyle/>
        <a:p>
          <a:endParaRPr lang="en-US"/>
        </a:p>
      </dgm:t>
    </dgm:pt>
    <dgm:pt modelId="{9007AB9B-ECBD-408D-9DB7-7946CA7DEEB2}">
      <dgm:prSet phldrT="[Text]"/>
      <dgm:spPr/>
      <dgm:t>
        <a:bodyPr/>
        <a:lstStyle/>
        <a:p>
          <a:endParaRPr lang="en-US" dirty="0"/>
        </a:p>
      </dgm:t>
    </dgm:pt>
    <dgm:pt modelId="{61F0B224-8A75-420E-A374-9218D2522293}" type="parTrans" cxnId="{70FA82F6-0BB6-4A63-A622-C7DE5977B9D4}">
      <dgm:prSet/>
      <dgm:spPr/>
      <dgm:t>
        <a:bodyPr/>
        <a:lstStyle/>
        <a:p>
          <a:endParaRPr lang="en-US"/>
        </a:p>
      </dgm:t>
    </dgm:pt>
    <dgm:pt modelId="{1CE0033C-326A-4244-96AE-2A65776C8178}" type="sibTrans" cxnId="{70FA82F6-0BB6-4A63-A622-C7DE5977B9D4}">
      <dgm:prSet/>
      <dgm:spPr/>
      <dgm:t>
        <a:bodyPr/>
        <a:lstStyle/>
        <a:p>
          <a:endParaRPr lang="en-US"/>
        </a:p>
      </dgm:t>
    </dgm:pt>
    <dgm:pt modelId="{B976411E-3460-4F54-95E7-3A20B73133CE}" type="pres">
      <dgm:prSet presAssocID="{0C012C96-1856-4623-B8BC-6A6C0D5B6DF9}" presName="Name0" presStyleCnt="0">
        <dgm:presLayoutVars>
          <dgm:dir/>
          <dgm:animLvl val="lvl"/>
          <dgm:resizeHandles val="exact"/>
        </dgm:presLayoutVars>
      </dgm:prSet>
      <dgm:spPr/>
    </dgm:pt>
    <dgm:pt modelId="{D1FE13FC-4D64-46E1-91FA-73D3A5F83437}" type="pres">
      <dgm:prSet presAssocID="{BA752347-372C-4B9A-8039-42F06159FA58}" presName="composite" presStyleCnt="0"/>
      <dgm:spPr/>
    </dgm:pt>
    <dgm:pt modelId="{B1A164FE-3C77-48DC-88C7-53693810BFF9}" type="pres">
      <dgm:prSet presAssocID="{BA752347-372C-4B9A-8039-42F06159FA5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0221275-6027-4ED4-8388-56E22064B02F}" type="pres">
      <dgm:prSet presAssocID="{BA752347-372C-4B9A-8039-42F06159FA58}" presName="desTx" presStyleLbl="alignAccFollowNode1" presStyleIdx="0" presStyleCnt="3">
        <dgm:presLayoutVars>
          <dgm:bulletEnabled val="1"/>
        </dgm:presLayoutVars>
      </dgm:prSet>
      <dgm:spPr/>
    </dgm:pt>
    <dgm:pt modelId="{1D5A887E-7A96-445A-B76A-AD1776E82FB4}" type="pres">
      <dgm:prSet presAssocID="{6B4E8F1A-99F1-49AB-B581-6FE9EF155A38}" presName="space" presStyleCnt="0"/>
      <dgm:spPr/>
    </dgm:pt>
    <dgm:pt modelId="{CDCCC624-D8C7-4BEC-9A0C-7E7C2CF3C51E}" type="pres">
      <dgm:prSet presAssocID="{B6ED21B3-338D-41CC-9FF0-053CD915371E}" presName="composite" presStyleCnt="0"/>
      <dgm:spPr/>
    </dgm:pt>
    <dgm:pt modelId="{C7EAF887-E8E5-41BB-A335-069478E7821F}" type="pres">
      <dgm:prSet presAssocID="{B6ED21B3-338D-41CC-9FF0-053CD91537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AEA9621-F93D-422F-BBBC-44D4A4B1435B}" type="pres">
      <dgm:prSet presAssocID="{B6ED21B3-338D-41CC-9FF0-053CD915371E}" presName="desTx" presStyleLbl="alignAccFollowNode1" presStyleIdx="1" presStyleCnt="3">
        <dgm:presLayoutVars>
          <dgm:bulletEnabled val="1"/>
        </dgm:presLayoutVars>
      </dgm:prSet>
      <dgm:spPr/>
    </dgm:pt>
    <dgm:pt modelId="{8CC217CC-3197-4A8D-A89F-C77D0BBA55F9}" type="pres">
      <dgm:prSet presAssocID="{4BC1D3D0-298F-41B4-B6C5-FBCDE7E4F4E6}" presName="space" presStyleCnt="0"/>
      <dgm:spPr/>
    </dgm:pt>
    <dgm:pt modelId="{543249A8-E29A-4785-A1BD-862DA698EC28}" type="pres">
      <dgm:prSet presAssocID="{3519D4E7-0324-406D-B89D-1BB2E2CD7B21}" presName="composite" presStyleCnt="0"/>
      <dgm:spPr/>
    </dgm:pt>
    <dgm:pt modelId="{78A3DF29-D4E4-4DF0-A194-6452E2A6A7C9}" type="pres">
      <dgm:prSet presAssocID="{3519D4E7-0324-406D-B89D-1BB2E2CD7B2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A412539-CE27-4D72-A5CB-4AAC905D12F1}" type="pres">
      <dgm:prSet presAssocID="{3519D4E7-0324-406D-B89D-1BB2E2CD7B21}" presName="desTx" presStyleLbl="alignAccFollowNode1" presStyleIdx="2" presStyleCnt="3" custLinFactNeighborX="103" custLinFactNeighborY="-348">
        <dgm:presLayoutVars>
          <dgm:bulletEnabled val="1"/>
        </dgm:presLayoutVars>
      </dgm:prSet>
      <dgm:spPr/>
    </dgm:pt>
  </dgm:ptLst>
  <dgm:cxnLst>
    <dgm:cxn modelId="{833C2506-2F38-4946-92B2-92C45E67F48C}" type="presOf" srcId="{729AF2AF-8CEA-4821-A660-D2445A72DA75}" destId="{CAEA9621-F93D-422F-BBBC-44D4A4B1435B}" srcOrd="0" destOrd="1" presId="urn:microsoft.com/office/officeart/2005/8/layout/hList1"/>
    <dgm:cxn modelId="{D05F030C-BF29-4AB9-927F-37DC3F191440}" type="presOf" srcId="{16F43C97-DFA3-49C5-878C-9770D8C91734}" destId="{CAEA9621-F93D-422F-BBBC-44D4A4B1435B}" srcOrd="0" destOrd="8" presId="urn:microsoft.com/office/officeart/2005/8/layout/hList1"/>
    <dgm:cxn modelId="{2659AA0F-4368-4063-B2FD-76F156243711}" srcId="{B6ED21B3-338D-41CC-9FF0-053CD915371E}" destId="{729AF2AF-8CEA-4821-A660-D2445A72DA75}" srcOrd="1" destOrd="0" parTransId="{B0FB4346-C456-4A09-8724-7205F3C998BE}" sibTransId="{FA7FC2DA-5AA5-4099-9AD1-CDB97751274F}"/>
    <dgm:cxn modelId="{37F8F210-59BE-4096-A73C-7C7881AF0EFF}" type="presOf" srcId="{95B04D5C-C9CB-4C0E-BCD5-D19D7106A799}" destId="{CAEA9621-F93D-422F-BBBC-44D4A4B1435B}" srcOrd="0" destOrd="2" presId="urn:microsoft.com/office/officeart/2005/8/layout/hList1"/>
    <dgm:cxn modelId="{30EDB315-3EC6-47AF-A05E-4721AE444BB0}" srcId="{B6ED21B3-338D-41CC-9FF0-053CD915371E}" destId="{6B91AE25-83F9-4F98-B36D-A37AD22C8B0C}" srcOrd="5" destOrd="0" parTransId="{4B643978-ED3D-487F-9266-8959372BAC01}" sibTransId="{0BDBFA2B-9681-4089-ADA2-66D368CABFC1}"/>
    <dgm:cxn modelId="{EBE14529-A5D4-4E06-B292-47828046507D}" type="presOf" srcId="{B6ED21B3-338D-41CC-9FF0-053CD915371E}" destId="{C7EAF887-E8E5-41BB-A335-069478E7821F}" srcOrd="0" destOrd="0" presId="urn:microsoft.com/office/officeart/2005/8/layout/hList1"/>
    <dgm:cxn modelId="{30367231-00AA-49AE-A6A3-44EA14E9E80F}" srcId="{0C012C96-1856-4623-B8BC-6A6C0D5B6DF9}" destId="{BA752347-372C-4B9A-8039-42F06159FA58}" srcOrd="0" destOrd="0" parTransId="{294EEAB1-00E9-4AEC-8055-DA1060A14348}" sibTransId="{6B4E8F1A-99F1-49AB-B581-6FE9EF155A38}"/>
    <dgm:cxn modelId="{B102A235-DBE9-4F5A-BCD0-3F4DA4072710}" type="presOf" srcId="{C8D1F71B-A385-4345-982B-296EB9842720}" destId="{CAEA9621-F93D-422F-BBBC-44D4A4B1435B}" srcOrd="0" destOrd="0" presId="urn:microsoft.com/office/officeart/2005/8/layout/hList1"/>
    <dgm:cxn modelId="{8E78C63C-E3CB-4492-A3C5-6B6426D7614D}" srcId="{B6ED21B3-338D-41CC-9FF0-053CD915371E}" destId="{C8D1F71B-A385-4345-982B-296EB9842720}" srcOrd="0" destOrd="0" parTransId="{A1FA99C7-0D75-4AA9-BC0C-4E2941CDCC63}" sibTransId="{ECBBCE2F-C790-408B-8A26-E24F5CAD23EB}"/>
    <dgm:cxn modelId="{B861A940-6446-46A0-9B35-192C2CC0A0D1}" srcId="{3519D4E7-0324-406D-B89D-1BB2E2CD7B21}" destId="{D718CD0C-672A-41C1-A5A4-0B56440A4AD2}" srcOrd="0" destOrd="0" parTransId="{59620F42-0C6C-4AEB-B03C-4203A775C0BC}" sibTransId="{96ECA123-282B-4240-9FE3-79B5066F5435}"/>
    <dgm:cxn modelId="{2152EC66-F594-4521-A428-82B11CE52CBF}" type="presOf" srcId="{DB9E849A-881B-4AC1-B83C-6AB37F067A8E}" destId="{6A412539-CE27-4D72-A5CB-4AAC905D12F1}" srcOrd="0" destOrd="1" presId="urn:microsoft.com/office/officeart/2005/8/layout/hList1"/>
    <dgm:cxn modelId="{183C1D68-99A7-42A0-9C92-6455CF2B7FEA}" srcId="{3519D4E7-0324-406D-B89D-1BB2E2CD7B21}" destId="{DB9E849A-881B-4AC1-B83C-6AB37F067A8E}" srcOrd="1" destOrd="0" parTransId="{C7BE3E1C-8B53-4F4C-BCCC-EF2B423D6432}" sibTransId="{0C0E0BB6-F3D6-4D1A-94F4-D52C4613869D}"/>
    <dgm:cxn modelId="{0B7CCD6D-9D9C-4F19-8299-A45F2C1A988A}" srcId="{0C012C96-1856-4623-B8BC-6A6C0D5B6DF9}" destId="{B6ED21B3-338D-41CC-9FF0-053CD915371E}" srcOrd="1" destOrd="0" parTransId="{FC3F5361-8578-4190-9A2D-66DF39095E56}" sibTransId="{4BC1D3D0-298F-41B4-B6C5-FBCDE7E4F4E6}"/>
    <dgm:cxn modelId="{44299950-7CE4-488A-A935-E9966D56BEDC}" srcId="{B6ED21B3-338D-41CC-9FF0-053CD915371E}" destId="{556DE83F-7B8C-4757-8F0D-4AA52E571FE0}" srcOrd="4" destOrd="0" parTransId="{76A91EAF-53F7-47B4-A3A6-C7DE0DF7643C}" sibTransId="{FF8B4BEE-E4D3-466C-AF2F-AAD0F654D722}"/>
    <dgm:cxn modelId="{8C8CEB70-BDD9-4A93-BA66-79B4ABB6B4B7}" srcId="{B6ED21B3-338D-41CC-9FF0-053CD915371E}" destId="{95B04D5C-C9CB-4C0E-BCD5-D19D7106A799}" srcOrd="2" destOrd="0" parTransId="{CAEBA90E-1587-4766-A1CB-8E276641A93F}" sibTransId="{56728D0B-BAD5-4577-8926-13E1AD605FC1}"/>
    <dgm:cxn modelId="{7CB24251-10F9-47C0-BB58-81150DA23DBE}" type="presOf" srcId="{3519D4E7-0324-406D-B89D-1BB2E2CD7B21}" destId="{78A3DF29-D4E4-4DF0-A194-6452E2A6A7C9}" srcOrd="0" destOrd="0" presId="urn:microsoft.com/office/officeart/2005/8/layout/hList1"/>
    <dgm:cxn modelId="{C09CA172-0568-46E6-88F1-D7076D5569BB}" type="presOf" srcId="{9007AB9B-ECBD-408D-9DB7-7946CA7DEEB2}" destId="{CAEA9621-F93D-422F-BBBC-44D4A4B1435B}" srcOrd="0" destOrd="7" presId="urn:microsoft.com/office/officeart/2005/8/layout/hList1"/>
    <dgm:cxn modelId="{B6B40574-F4C7-4B42-B6C7-B49D845A6368}" srcId="{B6ED21B3-338D-41CC-9FF0-053CD915371E}" destId="{9CF0BD9E-4180-47D1-97DB-D70AA85E368E}" srcOrd="3" destOrd="0" parTransId="{BDAFEE9F-A0C6-4514-8028-442B048A4DC1}" sibTransId="{ACBFB6C1-BE7B-4626-BEEF-DBB7719AA933}"/>
    <dgm:cxn modelId="{2AAE2996-6DA2-4EB0-9D69-E8D764172FA3}" type="presOf" srcId="{C96D4FF0-B997-4EE6-B6C5-03AE366D399D}" destId="{60221275-6027-4ED4-8388-56E22064B02F}" srcOrd="0" destOrd="0" presId="urn:microsoft.com/office/officeart/2005/8/layout/hList1"/>
    <dgm:cxn modelId="{97EACA96-C9F8-4ECA-B5F1-0CBDC7A14CBD}" srcId="{B6ED21B3-338D-41CC-9FF0-053CD915371E}" destId="{16F43C97-DFA3-49C5-878C-9770D8C91734}" srcOrd="8" destOrd="0" parTransId="{F6920D36-F9D5-4E29-81AC-37C7573FD06A}" sibTransId="{F16EFE2D-27A4-4EA3-BB7F-B5D13F45A577}"/>
    <dgm:cxn modelId="{491524A3-5D02-43FC-8746-A55330CCFDF5}" type="presOf" srcId="{D718CD0C-672A-41C1-A5A4-0B56440A4AD2}" destId="{6A412539-CE27-4D72-A5CB-4AAC905D12F1}" srcOrd="0" destOrd="0" presId="urn:microsoft.com/office/officeart/2005/8/layout/hList1"/>
    <dgm:cxn modelId="{5BAA41A5-F339-4DDD-A4AD-04D917BFD613}" type="presOf" srcId="{6B91AE25-83F9-4F98-B36D-A37AD22C8B0C}" destId="{CAEA9621-F93D-422F-BBBC-44D4A4B1435B}" srcOrd="0" destOrd="5" presId="urn:microsoft.com/office/officeart/2005/8/layout/hList1"/>
    <dgm:cxn modelId="{D7FF95B2-F671-4052-8BD5-ADCC00F68D0A}" srcId="{0C012C96-1856-4623-B8BC-6A6C0D5B6DF9}" destId="{3519D4E7-0324-406D-B89D-1BB2E2CD7B21}" srcOrd="2" destOrd="0" parTransId="{B6151163-581B-4396-A1FF-855DA120C370}" sibTransId="{FB9CBA4B-E218-4572-BD8B-9A77477C5E32}"/>
    <dgm:cxn modelId="{E3211AB5-45BE-4402-8BD0-714B358594B5}" type="presOf" srcId="{556DE83F-7B8C-4757-8F0D-4AA52E571FE0}" destId="{CAEA9621-F93D-422F-BBBC-44D4A4B1435B}" srcOrd="0" destOrd="4" presId="urn:microsoft.com/office/officeart/2005/8/layout/hList1"/>
    <dgm:cxn modelId="{26E22ABA-262D-4A64-8229-5506DDF05E88}" srcId="{BA752347-372C-4B9A-8039-42F06159FA58}" destId="{C96D4FF0-B997-4EE6-B6C5-03AE366D399D}" srcOrd="0" destOrd="0" parTransId="{6913D573-1C0E-4FAA-B1FF-2A9B06BA639C}" sibTransId="{3BD23986-9315-41BC-BC03-A3E6C5975889}"/>
    <dgm:cxn modelId="{1199A6E0-51B2-4687-B2BD-50D9E133EAB4}" type="presOf" srcId="{0C012C96-1856-4623-B8BC-6A6C0D5B6DF9}" destId="{B976411E-3460-4F54-95E7-3A20B73133CE}" srcOrd="0" destOrd="0" presId="urn:microsoft.com/office/officeart/2005/8/layout/hList1"/>
    <dgm:cxn modelId="{FD7F76E8-C4A7-4D28-95E7-00AA433D7D8B}" srcId="{B6ED21B3-338D-41CC-9FF0-053CD915371E}" destId="{0EEF66F0-D7F4-4C77-B098-B4B314D0965A}" srcOrd="6" destOrd="0" parTransId="{7A99E779-C0C3-40D0-A3FC-B5900474559C}" sibTransId="{9CC4B0E8-BD46-494C-A244-250BCC584558}"/>
    <dgm:cxn modelId="{2B67DBEB-2B87-47B6-9036-E7BE88F2F7B1}" type="presOf" srcId="{0EEF66F0-D7F4-4C77-B098-B4B314D0965A}" destId="{CAEA9621-F93D-422F-BBBC-44D4A4B1435B}" srcOrd="0" destOrd="6" presId="urn:microsoft.com/office/officeart/2005/8/layout/hList1"/>
    <dgm:cxn modelId="{70FA82F6-0BB6-4A63-A622-C7DE5977B9D4}" srcId="{B6ED21B3-338D-41CC-9FF0-053CD915371E}" destId="{9007AB9B-ECBD-408D-9DB7-7946CA7DEEB2}" srcOrd="7" destOrd="0" parTransId="{61F0B224-8A75-420E-A374-9218D2522293}" sibTransId="{1CE0033C-326A-4244-96AE-2A65776C8178}"/>
    <dgm:cxn modelId="{D23485FC-1A62-4C12-950F-40E0F360573D}" type="presOf" srcId="{9CF0BD9E-4180-47D1-97DB-D70AA85E368E}" destId="{CAEA9621-F93D-422F-BBBC-44D4A4B1435B}" srcOrd="0" destOrd="3" presId="urn:microsoft.com/office/officeart/2005/8/layout/hList1"/>
    <dgm:cxn modelId="{190689FC-2627-42E0-A7F6-4FD5A34F7325}" type="presOf" srcId="{BA752347-372C-4B9A-8039-42F06159FA58}" destId="{B1A164FE-3C77-48DC-88C7-53693810BFF9}" srcOrd="0" destOrd="0" presId="urn:microsoft.com/office/officeart/2005/8/layout/hList1"/>
    <dgm:cxn modelId="{D4B7F55C-44DE-4FF8-A8B8-D531CFC248C7}" type="presParOf" srcId="{B976411E-3460-4F54-95E7-3A20B73133CE}" destId="{D1FE13FC-4D64-46E1-91FA-73D3A5F83437}" srcOrd="0" destOrd="0" presId="urn:microsoft.com/office/officeart/2005/8/layout/hList1"/>
    <dgm:cxn modelId="{E5A85915-0E1A-43EF-A009-403FC8EA3CC3}" type="presParOf" srcId="{D1FE13FC-4D64-46E1-91FA-73D3A5F83437}" destId="{B1A164FE-3C77-48DC-88C7-53693810BFF9}" srcOrd="0" destOrd="0" presId="urn:microsoft.com/office/officeart/2005/8/layout/hList1"/>
    <dgm:cxn modelId="{EC085E9A-3506-49AE-BE97-E8151F991CF6}" type="presParOf" srcId="{D1FE13FC-4D64-46E1-91FA-73D3A5F83437}" destId="{60221275-6027-4ED4-8388-56E22064B02F}" srcOrd="1" destOrd="0" presId="urn:microsoft.com/office/officeart/2005/8/layout/hList1"/>
    <dgm:cxn modelId="{CE84A995-FF0B-43AE-A0D1-9BC774FC4808}" type="presParOf" srcId="{B976411E-3460-4F54-95E7-3A20B73133CE}" destId="{1D5A887E-7A96-445A-B76A-AD1776E82FB4}" srcOrd="1" destOrd="0" presId="urn:microsoft.com/office/officeart/2005/8/layout/hList1"/>
    <dgm:cxn modelId="{1DEFB1B5-1938-4791-9E8A-6E75C6D41ED2}" type="presParOf" srcId="{B976411E-3460-4F54-95E7-3A20B73133CE}" destId="{CDCCC624-D8C7-4BEC-9A0C-7E7C2CF3C51E}" srcOrd="2" destOrd="0" presId="urn:microsoft.com/office/officeart/2005/8/layout/hList1"/>
    <dgm:cxn modelId="{50ACF485-17F6-4E52-83B9-B7216374D5DD}" type="presParOf" srcId="{CDCCC624-D8C7-4BEC-9A0C-7E7C2CF3C51E}" destId="{C7EAF887-E8E5-41BB-A335-069478E7821F}" srcOrd="0" destOrd="0" presId="urn:microsoft.com/office/officeart/2005/8/layout/hList1"/>
    <dgm:cxn modelId="{77FCE1F1-1914-4AC2-8416-65E2BF2D6317}" type="presParOf" srcId="{CDCCC624-D8C7-4BEC-9A0C-7E7C2CF3C51E}" destId="{CAEA9621-F93D-422F-BBBC-44D4A4B1435B}" srcOrd="1" destOrd="0" presId="urn:microsoft.com/office/officeart/2005/8/layout/hList1"/>
    <dgm:cxn modelId="{D1060902-B8EC-4222-80E9-827B9780576E}" type="presParOf" srcId="{B976411E-3460-4F54-95E7-3A20B73133CE}" destId="{8CC217CC-3197-4A8D-A89F-C77D0BBA55F9}" srcOrd="3" destOrd="0" presId="urn:microsoft.com/office/officeart/2005/8/layout/hList1"/>
    <dgm:cxn modelId="{0A37B7AC-F174-41DF-BB92-AF53193C4D7D}" type="presParOf" srcId="{B976411E-3460-4F54-95E7-3A20B73133CE}" destId="{543249A8-E29A-4785-A1BD-862DA698EC28}" srcOrd="4" destOrd="0" presId="urn:microsoft.com/office/officeart/2005/8/layout/hList1"/>
    <dgm:cxn modelId="{D17EF0E4-C8A5-4FED-9CEF-3E65375D4B3A}" type="presParOf" srcId="{543249A8-E29A-4785-A1BD-862DA698EC28}" destId="{78A3DF29-D4E4-4DF0-A194-6452E2A6A7C9}" srcOrd="0" destOrd="0" presId="urn:microsoft.com/office/officeart/2005/8/layout/hList1"/>
    <dgm:cxn modelId="{F094C8B9-8FE3-45F2-B01F-3255228B57BE}" type="presParOf" srcId="{543249A8-E29A-4785-A1BD-862DA698EC28}" destId="{6A412539-CE27-4D72-A5CB-4AAC905D12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012C96-1856-4623-B8BC-6A6C0D5B6DF9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A752347-372C-4B9A-8039-42F06159FA58}">
      <dgm:prSet phldrT="[Text]"/>
      <dgm:spPr/>
      <dgm:t>
        <a:bodyPr/>
        <a:lstStyle/>
        <a:p>
          <a:r>
            <a:rPr lang="en-US" dirty="0"/>
            <a:t>Purpose</a:t>
          </a:r>
        </a:p>
      </dgm:t>
    </dgm:pt>
    <dgm:pt modelId="{294EEAB1-00E9-4AEC-8055-DA1060A14348}" type="parTrans" cxnId="{30367231-00AA-49AE-A6A3-44EA14E9E80F}">
      <dgm:prSet/>
      <dgm:spPr/>
      <dgm:t>
        <a:bodyPr/>
        <a:lstStyle/>
        <a:p>
          <a:endParaRPr lang="en-US"/>
        </a:p>
      </dgm:t>
    </dgm:pt>
    <dgm:pt modelId="{6B4E8F1A-99F1-49AB-B581-6FE9EF155A38}" type="sibTrans" cxnId="{30367231-00AA-49AE-A6A3-44EA14E9E80F}">
      <dgm:prSet/>
      <dgm:spPr/>
      <dgm:t>
        <a:bodyPr/>
        <a:lstStyle/>
        <a:p>
          <a:endParaRPr lang="en-US"/>
        </a:p>
      </dgm:t>
    </dgm:pt>
    <dgm:pt modelId="{C96D4FF0-B997-4EE6-B6C5-03AE366D399D}">
      <dgm:prSet phldrT="[Text]"/>
      <dgm:spPr/>
      <dgm:t>
        <a:bodyPr/>
        <a:lstStyle/>
        <a:p>
          <a:endParaRPr lang="en-US" dirty="0"/>
        </a:p>
      </dgm:t>
    </dgm:pt>
    <dgm:pt modelId="{6913D573-1C0E-4FAA-B1FF-2A9B06BA639C}" type="parTrans" cxnId="{26E22ABA-262D-4A64-8229-5506DDF05E88}">
      <dgm:prSet/>
      <dgm:spPr/>
      <dgm:t>
        <a:bodyPr/>
        <a:lstStyle/>
        <a:p>
          <a:endParaRPr lang="en-US"/>
        </a:p>
      </dgm:t>
    </dgm:pt>
    <dgm:pt modelId="{3BD23986-9315-41BC-BC03-A3E6C5975889}" type="sibTrans" cxnId="{26E22ABA-262D-4A64-8229-5506DDF05E88}">
      <dgm:prSet/>
      <dgm:spPr/>
      <dgm:t>
        <a:bodyPr/>
        <a:lstStyle/>
        <a:p>
          <a:endParaRPr lang="en-US"/>
        </a:p>
      </dgm:t>
    </dgm:pt>
    <dgm:pt modelId="{B6ED21B3-338D-41CC-9FF0-053CD915371E}">
      <dgm:prSet phldrT="[Text]"/>
      <dgm:spPr/>
      <dgm:t>
        <a:bodyPr/>
        <a:lstStyle/>
        <a:p>
          <a:r>
            <a:rPr lang="en-US" dirty="0"/>
            <a:t>Tax charged</a:t>
          </a:r>
        </a:p>
      </dgm:t>
    </dgm:pt>
    <dgm:pt modelId="{FC3F5361-8578-4190-9A2D-66DF39095E56}" type="parTrans" cxnId="{0B7CCD6D-9D9C-4F19-8299-A45F2C1A988A}">
      <dgm:prSet/>
      <dgm:spPr/>
      <dgm:t>
        <a:bodyPr/>
        <a:lstStyle/>
        <a:p>
          <a:endParaRPr lang="en-US"/>
        </a:p>
      </dgm:t>
    </dgm:pt>
    <dgm:pt modelId="{4BC1D3D0-298F-41B4-B6C5-FBCDE7E4F4E6}" type="sibTrans" cxnId="{0B7CCD6D-9D9C-4F19-8299-A45F2C1A988A}">
      <dgm:prSet/>
      <dgm:spPr/>
      <dgm:t>
        <a:bodyPr/>
        <a:lstStyle/>
        <a:p>
          <a:endParaRPr lang="en-US"/>
        </a:p>
      </dgm:t>
    </dgm:pt>
    <dgm:pt modelId="{9E65DB7D-C596-4057-B553-42E45C21CC25}">
      <dgm:prSet phldrT="[Text]"/>
      <dgm:spPr/>
      <dgm:t>
        <a:bodyPr/>
        <a:lstStyle/>
        <a:p>
          <a:endParaRPr lang="en-US" dirty="0"/>
        </a:p>
      </dgm:t>
    </dgm:pt>
    <dgm:pt modelId="{4F61673B-2D8F-44E2-AA10-84FAC6A1911B}" type="parTrans" cxnId="{2EFC7E32-CCAD-4FAA-9905-88553F965E1F}">
      <dgm:prSet/>
      <dgm:spPr/>
      <dgm:t>
        <a:bodyPr/>
        <a:lstStyle/>
        <a:p>
          <a:endParaRPr lang="en-US"/>
        </a:p>
      </dgm:t>
    </dgm:pt>
    <dgm:pt modelId="{AA1765FC-A60D-4A1D-AE59-08A3065AEB3F}" type="sibTrans" cxnId="{2EFC7E32-CCAD-4FAA-9905-88553F965E1F}">
      <dgm:prSet/>
      <dgm:spPr/>
      <dgm:t>
        <a:bodyPr/>
        <a:lstStyle/>
        <a:p>
          <a:endParaRPr lang="en-US"/>
        </a:p>
      </dgm:t>
    </dgm:pt>
    <dgm:pt modelId="{46BDA1BB-BAB2-47E2-97DF-C880AFE8FFA2}">
      <dgm:prSet phldrT="[Text]"/>
      <dgm:spPr/>
      <dgm:t>
        <a:bodyPr/>
        <a:lstStyle/>
        <a:p>
          <a:endParaRPr lang="en-US" dirty="0"/>
        </a:p>
      </dgm:t>
    </dgm:pt>
    <dgm:pt modelId="{EC479FC4-14C6-41F8-8020-83BE50A0ECCF}" type="parTrans" cxnId="{E0E3645E-18B5-42A1-9FA9-F05D901F0ED1}">
      <dgm:prSet/>
      <dgm:spPr/>
      <dgm:t>
        <a:bodyPr/>
        <a:lstStyle/>
        <a:p>
          <a:endParaRPr lang="en-US"/>
        </a:p>
      </dgm:t>
    </dgm:pt>
    <dgm:pt modelId="{BBBAE882-2B15-4765-B296-0BCFEBBCBF5C}" type="sibTrans" cxnId="{E0E3645E-18B5-42A1-9FA9-F05D901F0ED1}">
      <dgm:prSet/>
      <dgm:spPr/>
      <dgm:t>
        <a:bodyPr/>
        <a:lstStyle/>
        <a:p>
          <a:endParaRPr lang="en-US"/>
        </a:p>
      </dgm:t>
    </dgm:pt>
    <dgm:pt modelId="{36A56ECB-3955-41A3-8FD6-54DB72E86955}">
      <dgm:prSet phldrT="[Text]"/>
      <dgm:spPr/>
      <dgm:t>
        <a:bodyPr/>
        <a:lstStyle/>
        <a:p>
          <a:endParaRPr lang="en-US" dirty="0"/>
        </a:p>
      </dgm:t>
    </dgm:pt>
    <dgm:pt modelId="{93D25AEA-620F-4F76-8530-009AD6975450}" type="parTrans" cxnId="{F1A56113-23B8-45B7-8D59-81F2A4FF0F75}">
      <dgm:prSet/>
      <dgm:spPr/>
      <dgm:t>
        <a:bodyPr/>
        <a:lstStyle/>
        <a:p>
          <a:endParaRPr lang="en-US"/>
        </a:p>
      </dgm:t>
    </dgm:pt>
    <dgm:pt modelId="{9397C62B-236A-4996-820A-67EF6BE2EC55}" type="sibTrans" cxnId="{F1A56113-23B8-45B7-8D59-81F2A4FF0F75}">
      <dgm:prSet/>
      <dgm:spPr/>
      <dgm:t>
        <a:bodyPr/>
        <a:lstStyle/>
        <a:p>
          <a:endParaRPr lang="en-US"/>
        </a:p>
      </dgm:t>
    </dgm:pt>
    <dgm:pt modelId="{85FA2AA2-4127-458F-9B49-3F378E2420DC}">
      <dgm:prSet phldrT="[Text]"/>
      <dgm:spPr/>
      <dgm:t>
        <a:bodyPr/>
        <a:lstStyle/>
        <a:p>
          <a:endParaRPr lang="en-US" dirty="0"/>
        </a:p>
      </dgm:t>
    </dgm:pt>
    <dgm:pt modelId="{FED16AB1-BD8A-48C0-8ACF-97535B89816F}" type="parTrans" cxnId="{BCD06F90-BF61-447B-974C-2BD8F3A6CF83}">
      <dgm:prSet/>
      <dgm:spPr/>
      <dgm:t>
        <a:bodyPr/>
        <a:lstStyle/>
        <a:p>
          <a:endParaRPr lang="en-US"/>
        </a:p>
      </dgm:t>
    </dgm:pt>
    <dgm:pt modelId="{0C3B43C0-F8DB-430E-BC49-54706C6E2821}" type="sibTrans" cxnId="{BCD06F90-BF61-447B-974C-2BD8F3A6CF83}">
      <dgm:prSet/>
      <dgm:spPr/>
      <dgm:t>
        <a:bodyPr/>
        <a:lstStyle/>
        <a:p>
          <a:endParaRPr lang="en-US"/>
        </a:p>
      </dgm:t>
    </dgm:pt>
    <dgm:pt modelId="{EEDF12A7-A8A6-401F-8D01-854730812C84}">
      <dgm:prSet phldrT="[Text]"/>
      <dgm:spPr/>
      <dgm:t>
        <a:bodyPr/>
        <a:lstStyle/>
        <a:p>
          <a:endParaRPr lang="en-US" dirty="0"/>
        </a:p>
      </dgm:t>
    </dgm:pt>
    <dgm:pt modelId="{678317A4-D1DB-4325-B69E-45D3C765CDCB}" type="parTrans" cxnId="{B4C26E01-0176-4A1C-9F45-A3E92A694ABC}">
      <dgm:prSet/>
      <dgm:spPr/>
      <dgm:t>
        <a:bodyPr/>
        <a:lstStyle/>
        <a:p>
          <a:endParaRPr lang="en-US"/>
        </a:p>
      </dgm:t>
    </dgm:pt>
    <dgm:pt modelId="{39733FFC-1F85-41D9-9CF7-4427328A4C1F}" type="sibTrans" cxnId="{B4C26E01-0176-4A1C-9F45-A3E92A694ABC}">
      <dgm:prSet/>
      <dgm:spPr/>
      <dgm:t>
        <a:bodyPr/>
        <a:lstStyle/>
        <a:p>
          <a:endParaRPr lang="en-US"/>
        </a:p>
      </dgm:t>
    </dgm:pt>
    <dgm:pt modelId="{B976411E-3460-4F54-95E7-3A20B73133CE}" type="pres">
      <dgm:prSet presAssocID="{0C012C96-1856-4623-B8BC-6A6C0D5B6DF9}" presName="Name0" presStyleCnt="0">
        <dgm:presLayoutVars>
          <dgm:dir/>
          <dgm:animLvl val="lvl"/>
          <dgm:resizeHandles val="exact"/>
        </dgm:presLayoutVars>
      </dgm:prSet>
      <dgm:spPr/>
    </dgm:pt>
    <dgm:pt modelId="{D1FE13FC-4D64-46E1-91FA-73D3A5F83437}" type="pres">
      <dgm:prSet presAssocID="{BA752347-372C-4B9A-8039-42F06159FA58}" presName="composite" presStyleCnt="0"/>
      <dgm:spPr/>
    </dgm:pt>
    <dgm:pt modelId="{B1A164FE-3C77-48DC-88C7-53693810BFF9}" type="pres">
      <dgm:prSet presAssocID="{BA752347-372C-4B9A-8039-42F06159FA5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0221275-6027-4ED4-8388-56E22064B02F}" type="pres">
      <dgm:prSet presAssocID="{BA752347-372C-4B9A-8039-42F06159FA58}" presName="desTx" presStyleLbl="alignAccFollowNode1" presStyleIdx="0" presStyleCnt="2">
        <dgm:presLayoutVars>
          <dgm:bulletEnabled val="1"/>
        </dgm:presLayoutVars>
      </dgm:prSet>
      <dgm:spPr/>
    </dgm:pt>
    <dgm:pt modelId="{1D5A887E-7A96-445A-B76A-AD1776E82FB4}" type="pres">
      <dgm:prSet presAssocID="{6B4E8F1A-99F1-49AB-B581-6FE9EF155A38}" presName="space" presStyleCnt="0"/>
      <dgm:spPr/>
    </dgm:pt>
    <dgm:pt modelId="{CDCCC624-D8C7-4BEC-9A0C-7E7C2CF3C51E}" type="pres">
      <dgm:prSet presAssocID="{B6ED21B3-338D-41CC-9FF0-053CD915371E}" presName="composite" presStyleCnt="0"/>
      <dgm:spPr/>
    </dgm:pt>
    <dgm:pt modelId="{C7EAF887-E8E5-41BB-A335-069478E7821F}" type="pres">
      <dgm:prSet presAssocID="{B6ED21B3-338D-41CC-9FF0-053CD915371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AEA9621-F93D-422F-BBBC-44D4A4B1435B}" type="pres">
      <dgm:prSet presAssocID="{B6ED21B3-338D-41CC-9FF0-053CD915371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4C26E01-0176-4A1C-9F45-A3E92A694ABC}" srcId="{B6ED21B3-338D-41CC-9FF0-053CD915371E}" destId="{EEDF12A7-A8A6-401F-8D01-854730812C84}" srcOrd="3" destOrd="0" parTransId="{678317A4-D1DB-4325-B69E-45D3C765CDCB}" sibTransId="{39733FFC-1F85-41D9-9CF7-4427328A4C1F}"/>
    <dgm:cxn modelId="{0CFDAF06-8E56-48AC-BB43-E5DE7ED01AAA}" type="presOf" srcId="{C96D4FF0-B997-4EE6-B6C5-03AE366D399D}" destId="{60221275-6027-4ED4-8388-56E22064B02F}" srcOrd="0" destOrd="0" presId="urn:microsoft.com/office/officeart/2005/8/layout/hList1"/>
    <dgm:cxn modelId="{F1A56113-23B8-45B7-8D59-81F2A4FF0F75}" srcId="{B6ED21B3-338D-41CC-9FF0-053CD915371E}" destId="{36A56ECB-3955-41A3-8FD6-54DB72E86955}" srcOrd="4" destOrd="0" parTransId="{93D25AEA-620F-4F76-8530-009AD6975450}" sibTransId="{9397C62B-236A-4996-820A-67EF6BE2EC55}"/>
    <dgm:cxn modelId="{0C1E6215-9E38-48F0-A3AB-07E96D16A79B}" type="presOf" srcId="{36A56ECB-3955-41A3-8FD6-54DB72E86955}" destId="{CAEA9621-F93D-422F-BBBC-44D4A4B1435B}" srcOrd="0" destOrd="4" presId="urn:microsoft.com/office/officeart/2005/8/layout/hList1"/>
    <dgm:cxn modelId="{30367231-00AA-49AE-A6A3-44EA14E9E80F}" srcId="{0C012C96-1856-4623-B8BC-6A6C0D5B6DF9}" destId="{BA752347-372C-4B9A-8039-42F06159FA58}" srcOrd="0" destOrd="0" parTransId="{294EEAB1-00E9-4AEC-8055-DA1060A14348}" sibTransId="{6B4E8F1A-99F1-49AB-B581-6FE9EF155A38}"/>
    <dgm:cxn modelId="{2EFC7E32-CCAD-4FAA-9905-88553F965E1F}" srcId="{B6ED21B3-338D-41CC-9FF0-053CD915371E}" destId="{9E65DB7D-C596-4057-B553-42E45C21CC25}" srcOrd="0" destOrd="0" parTransId="{4F61673B-2D8F-44E2-AA10-84FAC6A1911B}" sibTransId="{AA1765FC-A60D-4A1D-AE59-08A3065AEB3F}"/>
    <dgm:cxn modelId="{E0E3645E-18B5-42A1-9FA9-F05D901F0ED1}" srcId="{B6ED21B3-338D-41CC-9FF0-053CD915371E}" destId="{46BDA1BB-BAB2-47E2-97DF-C880AFE8FFA2}" srcOrd="1" destOrd="0" parTransId="{EC479FC4-14C6-41F8-8020-83BE50A0ECCF}" sibTransId="{BBBAE882-2B15-4765-B296-0BCFEBBCBF5C}"/>
    <dgm:cxn modelId="{0B7CCD6D-9D9C-4F19-8299-A45F2C1A988A}" srcId="{0C012C96-1856-4623-B8BC-6A6C0D5B6DF9}" destId="{B6ED21B3-338D-41CC-9FF0-053CD915371E}" srcOrd="1" destOrd="0" parTransId="{FC3F5361-8578-4190-9A2D-66DF39095E56}" sibTransId="{4BC1D3D0-298F-41B4-B6C5-FBCDE7E4F4E6}"/>
    <dgm:cxn modelId="{373C0955-0459-49EA-9D2F-642C79CA0723}" type="presOf" srcId="{BA752347-372C-4B9A-8039-42F06159FA58}" destId="{B1A164FE-3C77-48DC-88C7-53693810BFF9}" srcOrd="0" destOrd="0" presId="urn:microsoft.com/office/officeart/2005/8/layout/hList1"/>
    <dgm:cxn modelId="{CA3EA276-D11E-4086-BA8C-6F6FCE58D8EE}" type="presOf" srcId="{46BDA1BB-BAB2-47E2-97DF-C880AFE8FFA2}" destId="{CAEA9621-F93D-422F-BBBC-44D4A4B1435B}" srcOrd="0" destOrd="1" presId="urn:microsoft.com/office/officeart/2005/8/layout/hList1"/>
    <dgm:cxn modelId="{BCD06F90-BF61-447B-974C-2BD8F3A6CF83}" srcId="{B6ED21B3-338D-41CC-9FF0-053CD915371E}" destId="{85FA2AA2-4127-458F-9B49-3F378E2420DC}" srcOrd="2" destOrd="0" parTransId="{FED16AB1-BD8A-48C0-8ACF-97535B89816F}" sibTransId="{0C3B43C0-F8DB-430E-BC49-54706C6E2821}"/>
    <dgm:cxn modelId="{86F94596-DABA-4929-A001-34ED5BDEACEE}" type="presOf" srcId="{B6ED21B3-338D-41CC-9FF0-053CD915371E}" destId="{C7EAF887-E8E5-41BB-A335-069478E7821F}" srcOrd="0" destOrd="0" presId="urn:microsoft.com/office/officeart/2005/8/layout/hList1"/>
    <dgm:cxn modelId="{7CB48A9C-E2FE-4EC0-935E-D3A11CBDFE75}" type="presOf" srcId="{EEDF12A7-A8A6-401F-8D01-854730812C84}" destId="{CAEA9621-F93D-422F-BBBC-44D4A4B1435B}" srcOrd="0" destOrd="3" presId="urn:microsoft.com/office/officeart/2005/8/layout/hList1"/>
    <dgm:cxn modelId="{8A5833AC-3AED-44A5-B258-F3BD6CF690D1}" type="presOf" srcId="{9E65DB7D-C596-4057-B553-42E45C21CC25}" destId="{CAEA9621-F93D-422F-BBBC-44D4A4B1435B}" srcOrd="0" destOrd="0" presId="urn:microsoft.com/office/officeart/2005/8/layout/hList1"/>
    <dgm:cxn modelId="{26E22ABA-262D-4A64-8229-5506DDF05E88}" srcId="{BA752347-372C-4B9A-8039-42F06159FA58}" destId="{C96D4FF0-B997-4EE6-B6C5-03AE366D399D}" srcOrd="0" destOrd="0" parTransId="{6913D573-1C0E-4FAA-B1FF-2A9B06BA639C}" sibTransId="{3BD23986-9315-41BC-BC03-A3E6C5975889}"/>
    <dgm:cxn modelId="{503F4DEB-7D99-43D0-948B-A7B19B55790F}" type="presOf" srcId="{0C012C96-1856-4623-B8BC-6A6C0D5B6DF9}" destId="{B976411E-3460-4F54-95E7-3A20B73133CE}" srcOrd="0" destOrd="0" presId="urn:microsoft.com/office/officeart/2005/8/layout/hList1"/>
    <dgm:cxn modelId="{E49AB1EB-5418-4EE4-80BF-9B9EC8119A9E}" type="presOf" srcId="{85FA2AA2-4127-458F-9B49-3F378E2420DC}" destId="{CAEA9621-F93D-422F-BBBC-44D4A4B1435B}" srcOrd="0" destOrd="2" presId="urn:microsoft.com/office/officeart/2005/8/layout/hList1"/>
    <dgm:cxn modelId="{76850617-934F-409C-A92C-BE49992F1FE0}" type="presParOf" srcId="{B976411E-3460-4F54-95E7-3A20B73133CE}" destId="{D1FE13FC-4D64-46E1-91FA-73D3A5F83437}" srcOrd="0" destOrd="0" presId="urn:microsoft.com/office/officeart/2005/8/layout/hList1"/>
    <dgm:cxn modelId="{BA9B9ECB-304D-46DB-A3A0-F7173328B00F}" type="presParOf" srcId="{D1FE13FC-4D64-46E1-91FA-73D3A5F83437}" destId="{B1A164FE-3C77-48DC-88C7-53693810BFF9}" srcOrd="0" destOrd="0" presId="urn:microsoft.com/office/officeart/2005/8/layout/hList1"/>
    <dgm:cxn modelId="{180F869D-EB0F-43B6-A1E8-E3A3825BD5E9}" type="presParOf" srcId="{D1FE13FC-4D64-46E1-91FA-73D3A5F83437}" destId="{60221275-6027-4ED4-8388-56E22064B02F}" srcOrd="1" destOrd="0" presId="urn:microsoft.com/office/officeart/2005/8/layout/hList1"/>
    <dgm:cxn modelId="{F4FB6D71-4A50-4AC0-BEC5-45F90631D050}" type="presParOf" srcId="{B976411E-3460-4F54-95E7-3A20B73133CE}" destId="{1D5A887E-7A96-445A-B76A-AD1776E82FB4}" srcOrd="1" destOrd="0" presId="urn:microsoft.com/office/officeart/2005/8/layout/hList1"/>
    <dgm:cxn modelId="{B2557E3E-2D5C-4B36-A1A7-076293AA8F45}" type="presParOf" srcId="{B976411E-3460-4F54-95E7-3A20B73133CE}" destId="{CDCCC624-D8C7-4BEC-9A0C-7E7C2CF3C51E}" srcOrd="2" destOrd="0" presId="urn:microsoft.com/office/officeart/2005/8/layout/hList1"/>
    <dgm:cxn modelId="{550E3C27-2DD8-4CCB-AD6A-D43AD15DB6CE}" type="presParOf" srcId="{CDCCC624-D8C7-4BEC-9A0C-7E7C2CF3C51E}" destId="{C7EAF887-E8E5-41BB-A335-069478E7821F}" srcOrd="0" destOrd="0" presId="urn:microsoft.com/office/officeart/2005/8/layout/hList1"/>
    <dgm:cxn modelId="{0BCA5736-1D06-4752-B9ED-15AC5DC48414}" type="presParOf" srcId="{CDCCC624-D8C7-4BEC-9A0C-7E7C2CF3C51E}" destId="{CAEA9621-F93D-422F-BBBC-44D4A4B143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012C96-1856-4623-B8BC-6A6C0D5B6DF9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A752347-372C-4B9A-8039-42F06159FA58}">
      <dgm:prSet phldrT="[Text]"/>
      <dgm:spPr/>
      <dgm:t>
        <a:bodyPr/>
        <a:lstStyle/>
        <a:p>
          <a:r>
            <a:rPr lang="en-US" dirty="0"/>
            <a:t>Purpose</a:t>
          </a:r>
        </a:p>
      </dgm:t>
    </dgm:pt>
    <dgm:pt modelId="{294EEAB1-00E9-4AEC-8055-DA1060A14348}" type="parTrans" cxnId="{30367231-00AA-49AE-A6A3-44EA14E9E80F}">
      <dgm:prSet/>
      <dgm:spPr/>
      <dgm:t>
        <a:bodyPr/>
        <a:lstStyle/>
        <a:p>
          <a:endParaRPr lang="en-US"/>
        </a:p>
      </dgm:t>
    </dgm:pt>
    <dgm:pt modelId="{6B4E8F1A-99F1-49AB-B581-6FE9EF155A38}" type="sibTrans" cxnId="{30367231-00AA-49AE-A6A3-44EA14E9E80F}">
      <dgm:prSet/>
      <dgm:spPr/>
      <dgm:t>
        <a:bodyPr/>
        <a:lstStyle/>
        <a:p>
          <a:endParaRPr lang="en-US"/>
        </a:p>
      </dgm:t>
    </dgm:pt>
    <dgm:pt modelId="{C96D4FF0-B997-4EE6-B6C5-03AE366D399D}">
      <dgm:prSet phldrT="[Text]"/>
      <dgm:spPr/>
      <dgm:t>
        <a:bodyPr/>
        <a:lstStyle/>
        <a:p>
          <a:endParaRPr lang="en-US" dirty="0"/>
        </a:p>
      </dgm:t>
    </dgm:pt>
    <dgm:pt modelId="{6913D573-1C0E-4FAA-B1FF-2A9B06BA639C}" type="parTrans" cxnId="{26E22ABA-262D-4A64-8229-5506DDF05E88}">
      <dgm:prSet/>
      <dgm:spPr/>
      <dgm:t>
        <a:bodyPr/>
        <a:lstStyle/>
        <a:p>
          <a:endParaRPr lang="en-US"/>
        </a:p>
      </dgm:t>
    </dgm:pt>
    <dgm:pt modelId="{3BD23986-9315-41BC-BC03-A3E6C5975889}" type="sibTrans" cxnId="{26E22ABA-262D-4A64-8229-5506DDF05E88}">
      <dgm:prSet/>
      <dgm:spPr/>
      <dgm:t>
        <a:bodyPr/>
        <a:lstStyle/>
        <a:p>
          <a:endParaRPr lang="en-US"/>
        </a:p>
      </dgm:t>
    </dgm:pt>
    <dgm:pt modelId="{B6ED21B3-338D-41CC-9FF0-053CD915371E}">
      <dgm:prSet phldrT="[Text]"/>
      <dgm:spPr/>
      <dgm:t>
        <a:bodyPr/>
        <a:lstStyle/>
        <a:p>
          <a:r>
            <a:rPr lang="en-US" dirty="0"/>
            <a:t>Tax charged</a:t>
          </a:r>
        </a:p>
      </dgm:t>
    </dgm:pt>
    <dgm:pt modelId="{FC3F5361-8578-4190-9A2D-66DF39095E56}" type="parTrans" cxnId="{0B7CCD6D-9D9C-4F19-8299-A45F2C1A988A}">
      <dgm:prSet/>
      <dgm:spPr/>
      <dgm:t>
        <a:bodyPr/>
        <a:lstStyle/>
        <a:p>
          <a:endParaRPr lang="en-US"/>
        </a:p>
      </dgm:t>
    </dgm:pt>
    <dgm:pt modelId="{4BC1D3D0-298F-41B4-B6C5-FBCDE7E4F4E6}" type="sibTrans" cxnId="{0B7CCD6D-9D9C-4F19-8299-A45F2C1A988A}">
      <dgm:prSet/>
      <dgm:spPr/>
      <dgm:t>
        <a:bodyPr/>
        <a:lstStyle/>
        <a:p>
          <a:endParaRPr lang="en-US"/>
        </a:p>
      </dgm:t>
    </dgm:pt>
    <dgm:pt modelId="{16F43C97-DFA3-49C5-878C-9770D8C91734}">
      <dgm:prSet phldrT="[Text]"/>
      <dgm:spPr/>
      <dgm:t>
        <a:bodyPr/>
        <a:lstStyle/>
        <a:p>
          <a:endParaRPr lang="en-US" dirty="0"/>
        </a:p>
      </dgm:t>
    </dgm:pt>
    <dgm:pt modelId="{F6920D36-F9D5-4E29-81AC-37C7573FD06A}" type="parTrans" cxnId="{97EACA96-C9F8-4ECA-B5F1-0CBDC7A14CBD}">
      <dgm:prSet/>
      <dgm:spPr/>
      <dgm:t>
        <a:bodyPr/>
        <a:lstStyle/>
        <a:p>
          <a:endParaRPr lang="en-US"/>
        </a:p>
      </dgm:t>
    </dgm:pt>
    <dgm:pt modelId="{F16EFE2D-27A4-4EA3-BB7F-B5D13F45A577}" type="sibTrans" cxnId="{97EACA96-C9F8-4ECA-B5F1-0CBDC7A14CBD}">
      <dgm:prSet/>
      <dgm:spPr/>
      <dgm:t>
        <a:bodyPr/>
        <a:lstStyle/>
        <a:p>
          <a:endParaRPr lang="en-US"/>
        </a:p>
      </dgm:t>
    </dgm:pt>
    <dgm:pt modelId="{B82C6E14-FD70-436A-9CDB-229D9F656FE5}">
      <dgm:prSet phldrT="[Text]"/>
      <dgm:spPr/>
      <dgm:t>
        <a:bodyPr/>
        <a:lstStyle/>
        <a:p>
          <a:endParaRPr lang="en-US" dirty="0"/>
        </a:p>
      </dgm:t>
    </dgm:pt>
    <dgm:pt modelId="{FF1A181C-DD3A-4C53-A1B9-EA61E1B4E80D}" type="parTrans" cxnId="{0EA4869A-EC6D-421A-B0A6-B138BFB837A8}">
      <dgm:prSet/>
      <dgm:spPr/>
      <dgm:t>
        <a:bodyPr/>
        <a:lstStyle/>
        <a:p>
          <a:endParaRPr lang="en-US"/>
        </a:p>
      </dgm:t>
    </dgm:pt>
    <dgm:pt modelId="{69A6A44B-9C99-4656-8075-F7C1EC821EEA}" type="sibTrans" cxnId="{0EA4869A-EC6D-421A-B0A6-B138BFB837A8}">
      <dgm:prSet/>
      <dgm:spPr/>
      <dgm:t>
        <a:bodyPr/>
        <a:lstStyle/>
        <a:p>
          <a:endParaRPr lang="en-US"/>
        </a:p>
      </dgm:t>
    </dgm:pt>
    <dgm:pt modelId="{B716623A-A719-4951-A093-C0CCFE6CCB16}">
      <dgm:prSet phldrT="[Text]"/>
      <dgm:spPr/>
      <dgm:t>
        <a:bodyPr/>
        <a:lstStyle/>
        <a:p>
          <a:endParaRPr lang="en-US" dirty="0"/>
        </a:p>
      </dgm:t>
    </dgm:pt>
    <dgm:pt modelId="{6EB2C115-A824-4FEF-B2A8-BE18A2237E3A}" type="parTrans" cxnId="{819C3300-E332-44D9-9A46-355E3F7D8C9E}">
      <dgm:prSet/>
      <dgm:spPr/>
      <dgm:t>
        <a:bodyPr/>
        <a:lstStyle/>
        <a:p>
          <a:endParaRPr lang="en-US"/>
        </a:p>
      </dgm:t>
    </dgm:pt>
    <dgm:pt modelId="{225C5A88-8831-4397-AAFC-06071A0CCA76}" type="sibTrans" cxnId="{819C3300-E332-44D9-9A46-355E3F7D8C9E}">
      <dgm:prSet/>
      <dgm:spPr/>
      <dgm:t>
        <a:bodyPr/>
        <a:lstStyle/>
        <a:p>
          <a:endParaRPr lang="en-US"/>
        </a:p>
      </dgm:t>
    </dgm:pt>
    <dgm:pt modelId="{B976411E-3460-4F54-95E7-3A20B73133CE}" type="pres">
      <dgm:prSet presAssocID="{0C012C96-1856-4623-B8BC-6A6C0D5B6DF9}" presName="Name0" presStyleCnt="0">
        <dgm:presLayoutVars>
          <dgm:dir/>
          <dgm:animLvl val="lvl"/>
          <dgm:resizeHandles val="exact"/>
        </dgm:presLayoutVars>
      </dgm:prSet>
      <dgm:spPr/>
    </dgm:pt>
    <dgm:pt modelId="{D1FE13FC-4D64-46E1-91FA-73D3A5F83437}" type="pres">
      <dgm:prSet presAssocID="{BA752347-372C-4B9A-8039-42F06159FA58}" presName="composite" presStyleCnt="0"/>
      <dgm:spPr/>
    </dgm:pt>
    <dgm:pt modelId="{B1A164FE-3C77-48DC-88C7-53693810BFF9}" type="pres">
      <dgm:prSet presAssocID="{BA752347-372C-4B9A-8039-42F06159FA5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0221275-6027-4ED4-8388-56E22064B02F}" type="pres">
      <dgm:prSet presAssocID="{BA752347-372C-4B9A-8039-42F06159FA58}" presName="desTx" presStyleLbl="alignAccFollowNode1" presStyleIdx="0" presStyleCnt="2">
        <dgm:presLayoutVars>
          <dgm:bulletEnabled val="1"/>
        </dgm:presLayoutVars>
      </dgm:prSet>
      <dgm:spPr/>
    </dgm:pt>
    <dgm:pt modelId="{1D5A887E-7A96-445A-B76A-AD1776E82FB4}" type="pres">
      <dgm:prSet presAssocID="{6B4E8F1A-99F1-49AB-B581-6FE9EF155A38}" presName="space" presStyleCnt="0"/>
      <dgm:spPr/>
    </dgm:pt>
    <dgm:pt modelId="{CDCCC624-D8C7-4BEC-9A0C-7E7C2CF3C51E}" type="pres">
      <dgm:prSet presAssocID="{B6ED21B3-338D-41CC-9FF0-053CD915371E}" presName="composite" presStyleCnt="0"/>
      <dgm:spPr/>
    </dgm:pt>
    <dgm:pt modelId="{C7EAF887-E8E5-41BB-A335-069478E7821F}" type="pres">
      <dgm:prSet presAssocID="{B6ED21B3-338D-41CC-9FF0-053CD915371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AEA9621-F93D-422F-BBBC-44D4A4B1435B}" type="pres">
      <dgm:prSet presAssocID="{B6ED21B3-338D-41CC-9FF0-053CD915371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19C3300-E332-44D9-9A46-355E3F7D8C9E}" srcId="{B6ED21B3-338D-41CC-9FF0-053CD915371E}" destId="{B716623A-A719-4951-A093-C0CCFE6CCB16}" srcOrd="1" destOrd="0" parTransId="{6EB2C115-A824-4FEF-B2A8-BE18A2237E3A}" sibTransId="{225C5A88-8831-4397-AAFC-06071A0CCA76}"/>
    <dgm:cxn modelId="{1D419417-524B-4A88-A267-FF65A9B34E78}" type="presOf" srcId="{B6ED21B3-338D-41CC-9FF0-053CD915371E}" destId="{C7EAF887-E8E5-41BB-A335-069478E7821F}" srcOrd="0" destOrd="0" presId="urn:microsoft.com/office/officeart/2005/8/layout/hList1"/>
    <dgm:cxn modelId="{DB38352B-BD2E-4BAF-AF8D-245878007ECB}" type="presOf" srcId="{B716623A-A719-4951-A093-C0CCFE6CCB16}" destId="{CAEA9621-F93D-422F-BBBC-44D4A4B1435B}" srcOrd="0" destOrd="1" presId="urn:microsoft.com/office/officeart/2005/8/layout/hList1"/>
    <dgm:cxn modelId="{30367231-00AA-49AE-A6A3-44EA14E9E80F}" srcId="{0C012C96-1856-4623-B8BC-6A6C0D5B6DF9}" destId="{BA752347-372C-4B9A-8039-42F06159FA58}" srcOrd="0" destOrd="0" parTransId="{294EEAB1-00E9-4AEC-8055-DA1060A14348}" sibTransId="{6B4E8F1A-99F1-49AB-B581-6FE9EF155A38}"/>
    <dgm:cxn modelId="{0B7CCD6D-9D9C-4F19-8299-A45F2C1A988A}" srcId="{0C012C96-1856-4623-B8BC-6A6C0D5B6DF9}" destId="{B6ED21B3-338D-41CC-9FF0-053CD915371E}" srcOrd="1" destOrd="0" parTransId="{FC3F5361-8578-4190-9A2D-66DF39095E56}" sibTransId="{4BC1D3D0-298F-41B4-B6C5-FBCDE7E4F4E6}"/>
    <dgm:cxn modelId="{AEFC967B-AF75-4A0C-8312-015638B8C76F}" type="presOf" srcId="{C96D4FF0-B997-4EE6-B6C5-03AE366D399D}" destId="{60221275-6027-4ED4-8388-56E22064B02F}" srcOrd="0" destOrd="0" presId="urn:microsoft.com/office/officeart/2005/8/layout/hList1"/>
    <dgm:cxn modelId="{8DBD5C88-A4D3-4001-8D54-84155B84C970}" type="presOf" srcId="{0C012C96-1856-4623-B8BC-6A6C0D5B6DF9}" destId="{B976411E-3460-4F54-95E7-3A20B73133CE}" srcOrd="0" destOrd="0" presId="urn:microsoft.com/office/officeart/2005/8/layout/hList1"/>
    <dgm:cxn modelId="{F342A18B-EDD8-4607-A692-4D8E360BE9D3}" type="presOf" srcId="{B82C6E14-FD70-436A-9CDB-229D9F656FE5}" destId="{CAEA9621-F93D-422F-BBBC-44D4A4B1435B}" srcOrd="0" destOrd="0" presId="urn:microsoft.com/office/officeart/2005/8/layout/hList1"/>
    <dgm:cxn modelId="{F24B7592-FC7A-4363-A7FD-07615758DA1E}" type="presOf" srcId="{BA752347-372C-4B9A-8039-42F06159FA58}" destId="{B1A164FE-3C77-48DC-88C7-53693810BFF9}" srcOrd="0" destOrd="0" presId="urn:microsoft.com/office/officeart/2005/8/layout/hList1"/>
    <dgm:cxn modelId="{97EACA96-C9F8-4ECA-B5F1-0CBDC7A14CBD}" srcId="{B6ED21B3-338D-41CC-9FF0-053CD915371E}" destId="{16F43C97-DFA3-49C5-878C-9770D8C91734}" srcOrd="2" destOrd="0" parTransId="{F6920D36-F9D5-4E29-81AC-37C7573FD06A}" sibTransId="{F16EFE2D-27A4-4EA3-BB7F-B5D13F45A577}"/>
    <dgm:cxn modelId="{0EA4869A-EC6D-421A-B0A6-B138BFB837A8}" srcId="{B6ED21B3-338D-41CC-9FF0-053CD915371E}" destId="{B82C6E14-FD70-436A-9CDB-229D9F656FE5}" srcOrd="0" destOrd="0" parTransId="{FF1A181C-DD3A-4C53-A1B9-EA61E1B4E80D}" sibTransId="{69A6A44B-9C99-4656-8075-F7C1EC821EEA}"/>
    <dgm:cxn modelId="{26E22ABA-262D-4A64-8229-5506DDF05E88}" srcId="{BA752347-372C-4B9A-8039-42F06159FA58}" destId="{C96D4FF0-B997-4EE6-B6C5-03AE366D399D}" srcOrd="0" destOrd="0" parTransId="{6913D573-1C0E-4FAA-B1FF-2A9B06BA639C}" sibTransId="{3BD23986-9315-41BC-BC03-A3E6C5975889}"/>
    <dgm:cxn modelId="{05BC09D6-5977-4C23-A1ED-C160D73BF47A}" type="presOf" srcId="{16F43C97-DFA3-49C5-878C-9770D8C91734}" destId="{CAEA9621-F93D-422F-BBBC-44D4A4B1435B}" srcOrd="0" destOrd="2" presId="urn:microsoft.com/office/officeart/2005/8/layout/hList1"/>
    <dgm:cxn modelId="{AE890217-0AB2-482F-87D3-1E12B76C6113}" type="presParOf" srcId="{B976411E-3460-4F54-95E7-3A20B73133CE}" destId="{D1FE13FC-4D64-46E1-91FA-73D3A5F83437}" srcOrd="0" destOrd="0" presId="urn:microsoft.com/office/officeart/2005/8/layout/hList1"/>
    <dgm:cxn modelId="{550635BE-357B-440E-B610-AA74609363CE}" type="presParOf" srcId="{D1FE13FC-4D64-46E1-91FA-73D3A5F83437}" destId="{B1A164FE-3C77-48DC-88C7-53693810BFF9}" srcOrd="0" destOrd="0" presId="urn:microsoft.com/office/officeart/2005/8/layout/hList1"/>
    <dgm:cxn modelId="{244FAA93-0A40-49D9-904E-4659D83AAD4E}" type="presParOf" srcId="{D1FE13FC-4D64-46E1-91FA-73D3A5F83437}" destId="{60221275-6027-4ED4-8388-56E22064B02F}" srcOrd="1" destOrd="0" presId="urn:microsoft.com/office/officeart/2005/8/layout/hList1"/>
    <dgm:cxn modelId="{436DD424-4CFD-4076-8A63-B2508FCFA711}" type="presParOf" srcId="{B976411E-3460-4F54-95E7-3A20B73133CE}" destId="{1D5A887E-7A96-445A-B76A-AD1776E82FB4}" srcOrd="1" destOrd="0" presId="urn:microsoft.com/office/officeart/2005/8/layout/hList1"/>
    <dgm:cxn modelId="{83BB0A4A-B0E8-47D6-8064-6560ADF5997F}" type="presParOf" srcId="{B976411E-3460-4F54-95E7-3A20B73133CE}" destId="{CDCCC624-D8C7-4BEC-9A0C-7E7C2CF3C51E}" srcOrd="2" destOrd="0" presId="urn:microsoft.com/office/officeart/2005/8/layout/hList1"/>
    <dgm:cxn modelId="{0DC9D8FF-B965-4DD7-908E-2804161A16A8}" type="presParOf" srcId="{CDCCC624-D8C7-4BEC-9A0C-7E7C2CF3C51E}" destId="{C7EAF887-E8E5-41BB-A335-069478E7821F}" srcOrd="0" destOrd="0" presId="urn:microsoft.com/office/officeart/2005/8/layout/hList1"/>
    <dgm:cxn modelId="{D59EAE88-B14E-48DC-81B7-6B131BF76E05}" type="presParOf" srcId="{CDCCC624-D8C7-4BEC-9A0C-7E7C2CF3C51E}" destId="{CAEA9621-F93D-422F-BBBC-44D4A4B143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BBA866-E4F2-4EDC-848B-8E6F3999996B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1" csCatId="accent1" phldr="1"/>
      <dgm:spPr/>
    </dgm:pt>
    <dgm:pt modelId="{5A9FE741-3CD9-4BAA-9377-F83A256FD196}">
      <dgm:prSet phldrT="[Text]"/>
      <dgm:spPr/>
      <dgm:t>
        <a:bodyPr/>
        <a:lstStyle/>
        <a:p>
          <a:endParaRPr lang="en-US" dirty="0"/>
        </a:p>
      </dgm:t>
    </dgm:pt>
    <dgm:pt modelId="{2D53D412-90D0-49C8-BAD1-E383802785C5}" type="parTrans" cxnId="{BFCE686D-3B3D-4CAA-BF66-22FED55B90EF}">
      <dgm:prSet/>
      <dgm:spPr/>
      <dgm:t>
        <a:bodyPr/>
        <a:lstStyle/>
        <a:p>
          <a:endParaRPr lang="en-US"/>
        </a:p>
      </dgm:t>
    </dgm:pt>
    <dgm:pt modelId="{07F3CDB4-2659-4E9F-ADEC-84861FE5E3C2}" type="sibTrans" cxnId="{BFCE686D-3B3D-4CAA-BF66-22FED55B90EF}">
      <dgm:prSet/>
      <dgm:spPr/>
      <dgm:t>
        <a:bodyPr/>
        <a:lstStyle/>
        <a:p>
          <a:endParaRPr lang="en-US"/>
        </a:p>
      </dgm:t>
    </dgm:pt>
    <dgm:pt modelId="{07ADDF68-749E-449D-B024-69D350F8607F}">
      <dgm:prSet phldrT="[Text]"/>
      <dgm:spPr/>
      <dgm:t>
        <a:bodyPr/>
        <a:lstStyle/>
        <a:p>
          <a:endParaRPr lang="en-US" dirty="0"/>
        </a:p>
      </dgm:t>
    </dgm:pt>
    <dgm:pt modelId="{B8C70D3F-2F86-4E59-851D-EC82B4C5E040}" type="parTrans" cxnId="{E44F97A7-F62B-44C8-B522-6EC1B4A3F991}">
      <dgm:prSet/>
      <dgm:spPr/>
      <dgm:t>
        <a:bodyPr/>
        <a:lstStyle/>
        <a:p>
          <a:endParaRPr lang="en-US"/>
        </a:p>
      </dgm:t>
    </dgm:pt>
    <dgm:pt modelId="{04C6C892-1AD6-45DA-9133-B65F6409E895}" type="sibTrans" cxnId="{E44F97A7-F62B-44C8-B522-6EC1B4A3F991}">
      <dgm:prSet/>
      <dgm:spPr/>
      <dgm:t>
        <a:bodyPr/>
        <a:lstStyle/>
        <a:p>
          <a:endParaRPr lang="en-US"/>
        </a:p>
      </dgm:t>
    </dgm:pt>
    <dgm:pt modelId="{06BF95DB-F3CF-4AD7-9017-1A7F374EE774}">
      <dgm:prSet phldrT="[Text]"/>
      <dgm:spPr/>
      <dgm:t>
        <a:bodyPr/>
        <a:lstStyle/>
        <a:p>
          <a:endParaRPr lang="en-US" dirty="0"/>
        </a:p>
      </dgm:t>
    </dgm:pt>
    <dgm:pt modelId="{3D7F3E0B-EC8C-4B8E-AED5-B29642D17DF8}" type="parTrans" cxnId="{3EDC03AA-8FE1-4AC2-A901-6AD777E35774}">
      <dgm:prSet/>
      <dgm:spPr/>
      <dgm:t>
        <a:bodyPr/>
        <a:lstStyle/>
        <a:p>
          <a:endParaRPr lang="en-US"/>
        </a:p>
      </dgm:t>
    </dgm:pt>
    <dgm:pt modelId="{5E24EA3E-0604-49DA-A3C3-F94A13C1FEB3}" type="sibTrans" cxnId="{3EDC03AA-8FE1-4AC2-A901-6AD777E35774}">
      <dgm:prSet/>
      <dgm:spPr/>
      <dgm:t>
        <a:bodyPr/>
        <a:lstStyle/>
        <a:p>
          <a:endParaRPr lang="en-US"/>
        </a:p>
      </dgm:t>
    </dgm:pt>
    <dgm:pt modelId="{ED294A84-8B4E-4324-9242-471F17794636}" type="pres">
      <dgm:prSet presAssocID="{27BBA866-E4F2-4EDC-848B-8E6F3999996B}" presName="linearFlow" presStyleCnt="0">
        <dgm:presLayoutVars>
          <dgm:dir/>
          <dgm:resizeHandles val="exact"/>
        </dgm:presLayoutVars>
      </dgm:prSet>
      <dgm:spPr/>
    </dgm:pt>
    <dgm:pt modelId="{D4B396D4-9234-4B40-A654-1D294A0A21BB}" type="pres">
      <dgm:prSet presAssocID="{5A9FE741-3CD9-4BAA-9377-F83A256FD196}" presName="node" presStyleLbl="node1" presStyleIdx="0" presStyleCnt="3" custScaleX="143288" custScaleY="179225">
        <dgm:presLayoutVars>
          <dgm:bulletEnabled val="1"/>
        </dgm:presLayoutVars>
      </dgm:prSet>
      <dgm:spPr>
        <a:prstGeom prst="rect">
          <a:avLst/>
        </a:prstGeom>
      </dgm:spPr>
    </dgm:pt>
    <dgm:pt modelId="{0A28B63C-2BAA-43FC-87E0-22621AD50025}" type="pres">
      <dgm:prSet presAssocID="{07F3CDB4-2659-4E9F-ADEC-84861FE5E3C2}" presName="spacerL" presStyleCnt="0"/>
      <dgm:spPr/>
    </dgm:pt>
    <dgm:pt modelId="{198AF8A4-784F-4701-A381-CB3DA53A13AA}" type="pres">
      <dgm:prSet presAssocID="{07F3CDB4-2659-4E9F-ADEC-84861FE5E3C2}" presName="sibTrans" presStyleLbl="sibTrans2D1" presStyleIdx="0" presStyleCnt="2"/>
      <dgm:spPr/>
    </dgm:pt>
    <dgm:pt modelId="{3E1BF131-6725-46A5-AD8C-BFF578360292}" type="pres">
      <dgm:prSet presAssocID="{07F3CDB4-2659-4E9F-ADEC-84861FE5E3C2}" presName="spacerR" presStyleCnt="0"/>
      <dgm:spPr/>
    </dgm:pt>
    <dgm:pt modelId="{3962B9BF-C0B2-4DF1-9F38-97CC546605FB}" type="pres">
      <dgm:prSet presAssocID="{07ADDF68-749E-449D-B024-69D350F8607F}" presName="node" presStyleLbl="node1" presStyleIdx="1" presStyleCnt="3" custScaleX="143288" custScaleY="179225">
        <dgm:presLayoutVars>
          <dgm:bulletEnabled val="1"/>
        </dgm:presLayoutVars>
      </dgm:prSet>
      <dgm:spPr>
        <a:prstGeom prst="rect">
          <a:avLst/>
        </a:prstGeom>
      </dgm:spPr>
    </dgm:pt>
    <dgm:pt modelId="{A3DA58B2-8840-4D58-9537-74745A82DCE4}" type="pres">
      <dgm:prSet presAssocID="{04C6C892-1AD6-45DA-9133-B65F6409E895}" presName="spacerL" presStyleCnt="0"/>
      <dgm:spPr/>
    </dgm:pt>
    <dgm:pt modelId="{A3CD568A-2284-4C29-9767-7E18B1F5909C}" type="pres">
      <dgm:prSet presAssocID="{04C6C892-1AD6-45DA-9133-B65F6409E895}" presName="sibTrans" presStyleLbl="sibTrans2D1" presStyleIdx="1" presStyleCnt="2"/>
      <dgm:spPr/>
    </dgm:pt>
    <dgm:pt modelId="{441A2340-32F5-4040-A60D-3012D892C530}" type="pres">
      <dgm:prSet presAssocID="{04C6C892-1AD6-45DA-9133-B65F6409E895}" presName="spacerR" presStyleCnt="0"/>
      <dgm:spPr/>
    </dgm:pt>
    <dgm:pt modelId="{1BF475C9-76FD-4973-8DFD-11161ABCE4AC}" type="pres">
      <dgm:prSet presAssocID="{06BF95DB-F3CF-4AD7-9017-1A7F374EE774}" presName="node" presStyleLbl="node1" presStyleIdx="2" presStyleCnt="3" custScaleX="143288" custScaleY="179225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48EFE408-E398-4E34-BA26-1448AA2E2DEC}" type="presOf" srcId="{07ADDF68-749E-449D-B024-69D350F8607F}" destId="{3962B9BF-C0B2-4DF1-9F38-97CC546605FB}" srcOrd="0" destOrd="0" presId="urn:microsoft.com/office/officeart/2005/8/layout/equation1"/>
    <dgm:cxn modelId="{1C90B822-496C-4655-BDA6-4DC281784559}" type="presOf" srcId="{5A9FE741-3CD9-4BAA-9377-F83A256FD196}" destId="{D4B396D4-9234-4B40-A654-1D294A0A21BB}" srcOrd="0" destOrd="0" presId="urn:microsoft.com/office/officeart/2005/8/layout/equation1"/>
    <dgm:cxn modelId="{8D442742-0D82-43A4-A494-91E1E557A9CE}" type="presOf" srcId="{04C6C892-1AD6-45DA-9133-B65F6409E895}" destId="{A3CD568A-2284-4C29-9767-7E18B1F5909C}" srcOrd="0" destOrd="0" presId="urn:microsoft.com/office/officeart/2005/8/layout/equation1"/>
    <dgm:cxn modelId="{BFCE686D-3B3D-4CAA-BF66-22FED55B90EF}" srcId="{27BBA866-E4F2-4EDC-848B-8E6F3999996B}" destId="{5A9FE741-3CD9-4BAA-9377-F83A256FD196}" srcOrd="0" destOrd="0" parTransId="{2D53D412-90D0-49C8-BAD1-E383802785C5}" sibTransId="{07F3CDB4-2659-4E9F-ADEC-84861FE5E3C2}"/>
    <dgm:cxn modelId="{5F22F05A-E02B-436C-9D60-910D4FED4310}" type="presOf" srcId="{06BF95DB-F3CF-4AD7-9017-1A7F374EE774}" destId="{1BF475C9-76FD-4973-8DFD-11161ABCE4AC}" srcOrd="0" destOrd="0" presId="urn:microsoft.com/office/officeart/2005/8/layout/equation1"/>
    <dgm:cxn modelId="{A57822A1-48CE-4CF6-89F4-0DEF62E7EA04}" type="presOf" srcId="{07F3CDB4-2659-4E9F-ADEC-84861FE5E3C2}" destId="{198AF8A4-784F-4701-A381-CB3DA53A13AA}" srcOrd="0" destOrd="0" presId="urn:microsoft.com/office/officeart/2005/8/layout/equation1"/>
    <dgm:cxn modelId="{E44F97A7-F62B-44C8-B522-6EC1B4A3F991}" srcId="{27BBA866-E4F2-4EDC-848B-8E6F3999996B}" destId="{07ADDF68-749E-449D-B024-69D350F8607F}" srcOrd="1" destOrd="0" parTransId="{B8C70D3F-2F86-4E59-851D-EC82B4C5E040}" sibTransId="{04C6C892-1AD6-45DA-9133-B65F6409E895}"/>
    <dgm:cxn modelId="{3EDC03AA-8FE1-4AC2-A901-6AD777E35774}" srcId="{27BBA866-E4F2-4EDC-848B-8E6F3999996B}" destId="{06BF95DB-F3CF-4AD7-9017-1A7F374EE774}" srcOrd="2" destOrd="0" parTransId="{3D7F3E0B-EC8C-4B8E-AED5-B29642D17DF8}" sibTransId="{5E24EA3E-0604-49DA-A3C3-F94A13C1FEB3}"/>
    <dgm:cxn modelId="{9697E3E4-C2E3-4DDE-AD3F-9ED881371682}" type="presOf" srcId="{27BBA866-E4F2-4EDC-848B-8E6F3999996B}" destId="{ED294A84-8B4E-4324-9242-471F17794636}" srcOrd="0" destOrd="0" presId="urn:microsoft.com/office/officeart/2005/8/layout/equation1"/>
    <dgm:cxn modelId="{CF99E293-2CE5-4A8F-9279-5611158744C0}" type="presParOf" srcId="{ED294A84-8B4E-4324-9242-471F17794636}" destId="{D4B396D4-9234-4B40-A654-1D294A0A21BB}" srcOrd="0" destOrd="0" presId="urn:microsoft.com/office/officeart/2005/8/layout/equation1"/>
    <dgm:cxn modelId="{EF982E67-7A24-4078-A027-2A6E4E2F2258}" type="presParOf" srcId="{ED294A84-8B4E-4324-9242-471F17794636}" destId="{0A28B63C-2BAA-43FC-87E0-22621AD50025}" srcOrd="1" destOrd="0" presId="urn:microsoft.com/office/officeart/2005/8/layout/equation1"/>
    <dgm:cxn modelId="{AD91A2A7-83A9-419E-A9E2-CF76ADD1579B}" type="presParOf" srcId="{ED294A84-8B4E-4324-9242-471F17794636}" destId="{198AF8A4-784F-4701-A381-CB3DA53A13AA}" srcOrd="2" destOrd="0" presId="urn:microsoft.com/office/officeart/2005/8/layout/equation1"/>
    <dgm:cxn modelId="{553C74C8-25AC-4B44-88FB-4D0A743253AB}" type="presParOf" srcId="{ED294A84-8B4E-4324-9242-471F17794636}" destId="{3E1BF131-6725-46A5-AD8C-BFF578360292}" srcOrd="3" destOrd="0" presId="urn:microsoft.com/office/officeart/2005/8/layout/equation1"/>
    <dgm:cxn modelId="{FAA845DD-F76B-44D2-AFE2-BD387CA375F9}" type="presParOf" srcId="{ED294A84-8B4E-4324-9242-471F17794636}" destId="{3962B9BF-C0B2-4DF1-9F38-97CC546605FB}" srcOrd="4" destOrd="0" presId="urn:microsoft.com/office/officeart/2005/8/layout/equation1"/>
    <dgm:cxn modelId="{1BB4ED74-2150-4068-A960-6D666CD38084}" type="presParOf" srcId="{ED294A84-8B4E-4324-9242-471F17794636}" destId="{A3DA58B2-8840-4D58-9537-74745A82DCE4}" srcOrd="5" destOrd="0" presId="urn:microsoft.com/office/officeart/2005/8/layout/equation1"/>
    <dgm:cxn modelId="{D5231F03-5C35-4BE8-9366-E059DC0EFD13}" type="presParOf" srcId="{ED294A84-8B4E-4324-9242-471F17794636}" destId="{A3CD568A-2284-4C29-9767-7E18B1F5909C}" srcOrd="6" destOrd="0" presId="urn:microsoft.com/office/officeart/2005/8/layout/equation1"/>
    <dgm:cxn modelId="{7F59F72E-4F30-4E9A-A6C9-FD2A038C581E}" type="presParOf" srcId="{ED294A84-8B4E-4324-9242-471F17794636}" destId="{441A2340-32F5-4040-A60D-3012D892C530}" srcOrd="7" destOrd="0" presId="urn:microsoft.com/office/officeart/2005/8/layout/equation1"/>
    <dgm:cxn modelId="{7EF098E7-D992-4DE0-8688-6597A2F77BB5}" type="presParOf" srcId="{ED294A84-8B4E-4324-9242-471F17794636}" destId="{1BF475C9-76FD-4973-8DFD-11161ABCE4A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C012C96-1856-4623-B8BC-6A6C0D5B6DF9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A752347-372C-4B9A-8039-42F06159FA58}">
      <dgm:prSet phldrT="[Text]"/>
      <dgm:spPr/>
      <dgm:t>
        <a:bodyPr/>
        <a:lstStyle/>
        <a:p>
          <a:r>
            <a:rPr lang="en-US" dirty="0"/>
            <a:t>Tax is determined by?</a:t>
          </a:r>
        </a:p>
      </dgm:t>
    </dgm:pt>
    <dgm:pt modelId="{294EEAB1-00E9-4AEC-8055-DA1060A14348}" type="parTrans" cxnId="{30367231-00AA-49AE-A6A3-44EA14E9E80F}">
      <dgm:prSet/>
      <dgm:spPr/>
      <dgm:t>
        <a:bodyPr/>
        <a:lstStyle/>
        <a:p>
          <a:endParaRPr lang="en-US"/>
        </a:p>
      </dgm:t>
    </dgm:pt>
    <dgm:pt modelId="{6B4E8F1A-99F1-49AB-B581-6FE9EF155A38}" type="sibTrans" cxnId="{30367231-00AA-49AE-A6A3-44EA14E9E80F}">
      <dgm:prSet/>
      <dgm:spPr/>
      <dgm:t>
        <a:bodyPr/>
        <a:lstStyle/>
        <a:p>
          <a:endParaRPr lang="en-US"/>
        </a:p>
      </dgm:t>
    </dgm:pt>
    <dgm:pt modelId="{C96D4FF0-B997-4EE6-B6C5-03AE366D399D}">
      <dgm:prSet phldrT="[Text]"/>
      <dgm:spPr/>
      <dgm:t>
        <a:bodyPr/>
        <a:lstStyle/>
        <a:p>
          <a:endParaRPr lang="en-US" dirty="0"/>
        </a:p>
      </dgm:t>
    </dgm:pt>
    <dgm:pt modelId="{6913D573-1C0E-4FAA-B1FF-2A9B06BA639C}" type="parTrans" cxnId="{26E22ABA-262D-4A64-8229-5506DDF05E88}">
      <dgm:prSet/>
      <dgm:spPr/>
      <dgm:t>
        <a:bodyPr/>
        <a:lstStyle/>
        <a:p>
          <a:endParaRPr lang="en-US"/>
        </a:p>
      </dgm:t>
    </dgm:pt>
    <dgm:pt modelId="{3BD23986-9315-41BC-BC03-A3E6C5975889}" type="sibTrans" cxnId="{26E22ABA-262D-4A64-8229-5506DDF05E88}">
      <dgm:prSet/>
      <dgm:spPr/>
      <dgm:t>
        <a:bodyPr/>
        <a:lstStyle/>
        <a:p>
          <a:endParaRPr lang="en-US"/>
        </a:p>
      </dgm:t>
    </dgm:pt>
    <dgm:pt modelId="{B6ED21B3-338D-41CC-9FF0-053CD915371E}">
      <dgm:prSet phldrT="[Text]"/>
      <dgm:spPr/>
      <dgm:t>
        <a:bodyPr/>
        <a:lstStyle/>
        <a:p>
          <a:r>
            <a:rPr lang="en-US" dirty="0"/>
            <a:t>Paid by whom?</a:t>
          </a:r>
        </a:p>
      </dgm:t>
    </dgm:pt>
    <dgm:pt modelId="{FC3F5361-8578-4190-9A2D-66DF39095E56}" type="parTrans" cxnId="{0B7CCD6D-9D9C-4F19-8299-A45F2C1A988A}">
      <dgm:prSet/>
      <dgm:spPr/>
      <dgm:t>
        <a:bodyPr/>
        <a:lstStyle/>
        <a:p>
          <a:endParaRPr lang="en-US"/>
        </a:p>
      </dgm:t>
    </dgm:pt>
    <dgm:pt modelId="{4BC1D3D0-298F-41B4-B6C5-FBCDE7E4F4E6}" type="sibTrans" cxnId="{0B7CCD6D-9D9C-4F19-8299-A45F2C1A988A}">
      <dgm:prSet/>
      <dgm:spPr/>
      <dgm:t>
        <a:bodyPr/>
        <a:lstStyle/>
        <a:p>
          <a:endParaRPr lang="en-US"/>
        </a:p>
      </dgm:t>
    </dgm:pt>
    <dgm:pt modelId="{16F43C97-DFA3-49C5-878C-9770D8C91734}">
      <dgm:prSet phldrT="[Text]"/>
      <dgm:spPr/>
      <dgm:t>
        <a:bodyPr/>
        <a:lstStyle/>
        <a:p>
          <a:endParaRPr lang="en-US" dirty="0"/>
        </a:p>
      </dgm:t>
    </dgm:pt>
    <dgm:pt modelId="{F6920D36-F9D5-4E29-81AC-37C7573FD06A}" type="parTrans" cxnId="{97EACA96-C9F8-4ECA-B5F1-0CBDC7A14CBD}">
      <dgm:prSet/>
      <dgm:spPr/>
      <dgm:t>
        <a:bodyPr/>
        <a:lstStyle/>
        <a:p>
          <a:endParaRPr lang="en-US"/>
        </a:p>
      </dgm:t>
    </dgm:pt>
    <dgm:pt modelId="{F16EFE2D-27A4-4EA3-BB7F-B5D13F45A577}" type="sibTrans" cxnId="{97EACA96-C9F8-4ECA-B5F1-0CBDC7A14CBD}">
      <dgm:prSet/>
      <dgm:spPr/>
      <dgm:t>
        <a:bodyPr/>
        <a:lstStyle/>
        <a:p>
          <a:endParaRPr lang="en-US"/>
        </a:p>
      </dgm:t>
    </dgm:pt>
    <dgm:pt modelId="{3519D4E7-0324-406D-B89D-1BB2E2CD7B21}">
      <dgm:prSet phldrT="[Text]"/>
      <dgm:spPr/>
      <dgm:t>
        <a:bodyPr/>
        <a:lstStyle/>
        <a:p>
          <a:r>
            <a:rPr lang="en-US" dirty="0"/>
            <a:t>Helps fund?</a:t>
          </a:r>
        </a:p>
      </dgm:t>
    </dgm:pt>
    <dgm:pt modelId="{B6151163-581B-4396-A1FF-855DA120C370}" type="parTrans" cxnId="{D7FF95B2-F671-4052-8BD5-ADCC00F68D0A}">
      <dgm:prSet/>
      <dgm:spPr/>
      <dgm:t>
        <a:bodyPr/>
        <a:lstStyle/>
        <a:p>
          <a:endParaRPr lang="en-US"/>
        </a:p>
      </dgm:t>
    </dgm:pt>
    <dgm:pt modelId="{FB9CBA4B-E218-4572-BD8B-9A77477C5E32}" type="sibTrans" cxnId="{D7FF95B2-F671-4052-8BD5-ADCC00F68D0A}">
      <dgm:prSet/>
      <dgm:spPr/>
      <dgm:t>
        <a:bodyPr/>
        <a:lstStyle/>
        <a:p>
          <a:endParaRPr lang="en-US"/>
        </a:p>
      </dgm:t>
    </dgm:pt>
    <dgm:pt modelId="{D718CD0C-672A-41C1-A5A4-0B56440A4AD2}">
      <dgm:prSet phldrT="[Text]"/>
      <dgm:spPr/>
      <dgm:t>
        <a:bodyPr/>
        <a:lstStyle/>
        <a:p>
          <a:endParaRPr lang="en-US" dirty="0"/>
        </a:p>
      </dgm:t>
    </dgm:pt>
    <dgm:pt modelId="{59620F42-0C6C-4AEB-B03C-4203A775C0BC}" type="parTrans" cxnId="{B861A940-6446-46A0-9B35-192C2CC0A0D1}">
      <dgm:prSet/>
      <dgm:spPr/>
      <dgm:t>
        <a:bodyPr/>
        <a:lstStyle/>
        <a:p>
          <a:endParaRPr lang="en-US"/>
        </a:p>
      </dgm:t>
    </dgm:pt>
    <dgm:pt modelId="{96ECA123-282B-4240-9FE3-79B5066F5435}" type="sibTrans" cxnId="{B861A940-6446-46A0-9B35-192C2CC0A0D1}">
      <dgm:prSet/>
      <dgm:spPr/>
      <dgm:t>
        <a:bodyPr/>
        <a:lstStyle/>
        <a:p>
          <a:endParaRPr lang="en-US"/>
        </a:p>
      </dgm:t>
    </dgm:pt>
    <dgm:pt modelId="{DB9E849A-881B-4AC1-B83C-6AB37F067A8E}">
      <dgm:prSet phldrT="[Text]"/>
      <dgm:spPr/>
      <dgm:t>
        <a:bodyPr/>
        <a:lstStyle/>
        <a:p>
          <a:endParaRPr lang="en-US" dirty="0"/>
        </a:p>
      </dgm:t>
    </dgm:pt>
    <dgm:pt modelId="{C7BE3E1C-8B53-4F4C-BCCC-EF2B423D6432}" type="parTrans" cxnId="{183C1D68-99A7-42A0-9C92-6455CF2B7FEA}">
      <dgm:prSet/>
      <dgm:spPr/>
      <dgm:t>
        <a:bodyPr/>
        <a:lstStyle/>
        <a:p>
          <a:endParaRPr lang="en-US"/>
        </a:p>
      </dgm:t>
    </dgm:pt>
    <dgm:pt modelId="{0C0E0BB6-F3D6-4D1A-94F4-D52C4613869D}" type="sibTrans" cxnId="{183C1D68-99A7-42A0-9C92-6455CF2B7FEA}">
      <dgm:prSet/>
      <dgm:spPr/>
      <dgm:t>
        <a:bodyPr/>
        <a:lstStyle/>
        <a:p>
          <a:endParaRPr lang="en-US"/>
        </a:p>
      </dgm:t>
    </dgm:pt>
    <dgm:pt modelId="{AB33116E-FE35-4526-9A85-B94B7D1CFA38}">
      <dgm:prSet phldrT="[Text]"/>
      <dgm:spPr/>
      <dgm:t>
        <a:bodyPr/>
        <a:lstStyle/>
        <a:p>
          <a:endParaRPr lang="en-US" dirty="0"/>
        </a:p>
      </dgm:t>
    </dgm:pt>
    <dgm:pt modelId="{69BAE764-F377-41B9-B559-1200621CBC79}" type="parTrans" cxnId="{D34E54F4-0F7F-48E3-A096-0D1AFC975CF8}">
      <dgm:prSet/>
      <dgm:spPr/>
      <dgm:t>
        <a:bodyPr/>
        <a:lstStyle/>
        <a:p>
          <a:endParaRPr lang="en-US"/>
        </a:p>
      </dgm:t>
    </dgm:pt>
    <dgm:pt modelId="{4E18C665-B172-40E2-8C5F-7115A4A19608}" type="sibTrans" cxnId="{D34E54F4-0F7F-48E3-A096-0D1AFC975CF8}">
      <dgm:prSet/>
      <dgm:spPr/>
      <dgm:t>
        <a:bodyPr/>
        <a:lstStyle/>
        <a:p>
          <a:endParaRPr lang="en-US"/>
        </a:p>
      </dgm:t>
    </dgm:pt>
    <dgm:pt modelId="{41C95F04-2FF5-4BF7-B51D-2CEB9514880C}">
      <dgm:prSet phldrT="[Text]"/>
      <dgm:spPr/>
      <dgm:t>
        <a:bodyPr/>
        <a:lstStyle/>
        <a:p>
          <a:endParaRPr lang="en-US" dirty="0"/>
        </a:p>
      </dgm:t>
    </dgm:pt>
    <dgm:pt modelId="{54E1B007-0FD3-49FE-A6B7-8F5D6991F782}" type="parTrans" cxnId="{50819E07-DF79-4A72-A465-57D20A62E0C6}">
      <dgm:prSet/>
      <dgm:spPr/>
      <dgm:t>
        <a:bodyPr/>
        <a:lstStyle/>
        <a:p>
          <a:endParaRPr lang="en-US"/>
        </a:p>
      </dgm:t>
    </dgm:pt>
    <dgm:pt modelId="{7DA2F8CF-99DF-426A-B3CD-800AD897DE3F}" type="sibTrans" cxnId="{50819E07-DF79-4A72-A465-57D20A62E0C6}">
      <dgm:prSet/>
      <dgm:spPr/>
      <dgm:t>
        <a:bodyPr/>
        <a:lstStyle/>
        <a:p>
          <a:endParaRPr lang="en-US"/>
        </a:p>
      </dgm:t>
    </dgm:pt>
    <dgm:pt modelId="{9B27E989-942A-4DF4-8F2C-35549AC519EA}">
      <dgm:prSet phldrT="[Text]"/>
      <dgm:spPr/>
      <dgm:t>
        <a:bodyPr/>
        <a:lstStyle/>
        <a:p>
          <a:endParaRPr lang="en-US" dirty="0"/>
        </a:p>
      </dgm:t>
    </dgm:pt>
    <dgm:pt modelId="{6C531DE4-FF3F-44F1-B537-E792565A91FA}" type="parTrans" cxnId="{1D7E9E09-6A54-412D-A93E-CCBE43362C7C}">
      <dgm:prSet/>
      <dgm:spPr/>
      <dgm:t>
        <a:bodyPr/>
        <a:lstStyle/>
        <a:p>
          <a:endParaRPr lang="en-US"/>
        </a:p>
      </dgm:t>
    </dgm:pt>
    <dgm:pt modelId="{A108882E-F7DF-4F84-B7DE-9D02590A62BF}" type="sibTrans" cxnId="{1D7E9E09-6A54-412D-A93E-CCBE43362C7C}">
      <dgm:prSet/>
      <dgm:spPr/>
      <dgm:t>
        <a:bodyPr/>
        <a:lstStyle/>
        <a:p>
          <a:endParaRPr lang="en-US"/>
        </a:p>
      </dgm:t>
    </dgm:pt>
    <dgm:pt modelId="{DAFB2DBD-BAF4-4D6E-BDFB-89AFF40BC0B3}">
      <dgm:prSet phldrT="[Text]"/>
      <dgm:spPr/>
      <dgm:t>
        <a:bodyPr/>
        <a:lstStyle/>
        <a:p>
          <a:endParaRPr lang="en-US" dirty="0"/>
        </a:p>
      </dgm:t>
    </dgm:pt>
    <dgm:pt modelId="{A31E9A99-4564-4945-9958-E3B7CA243469}" type="parTrans" cxnId="{95071E8A-3671-4FA2-B18B-C672AE39F384}">
      <dgm:prSet/>
      <dgm:spPr/>
      <dgm:t>
        <a:bodyPr/>
        <a:lstStyle/>
        <a:p>
          <a:endParaRPr lang="en-US"/>
        </a:p>
      </dgm:t>
    </dgm:pt>
    <dgm:pt modelId="{B53EBA9D-574B-45B1-94F9-2B4A2FCD57F1}" type="sibTrans" cxnId="{95071E8A-3671-4FA2-B18B-C672AE39F384}">
      <dgm:prSet/>
      <dgm:spPr/>
      <dgm:t>
        <a:bodyPr/>
        <a:lstStyle/>
        <a:p>
          <a:endParaRPr lang="en-US"/>
        </a:p>
      </dgm:t>
    </dgm:pt>
    <dgm:pt modelId="{4141166F-01F4-459E-B50C-E62C77CC6D5F}">
      <dgm:prSet phldrT="[Text]"/>
      <dgm:spPr/>
      <dgm:t>
        <a:bodyPr/>
        <a:lstStyle/>
        <a:p>
          <a:endParaRPr lang="en-US" dirty="0"/>
        </a:p>
      </dgm:t>
    </dgm:pt>
    <dgm:pt modelId="{29962DC4-D50E-4701-BEA9-EBD7DE827C96}" type="parTrans" cxnId="{D4AA1944-8018-4FAB-B95F-C4820DD7A57C}">
      <dgm:prSet/>
      <dgm:spPr/>
      <dgm:t>
        <a:bodyPr/>
        <a:lstStyle/>
        <a:p>
          <a:endParaRPr lang="en-US"/>
        </a:p>
      </dgm:t>
    </dgm:pt>
    <dgm:pt modelId="{4E8C41F0-3563-4476-9B71-C1940A747A0B}" type="sibTrans" cxnId="{D4AA1944-8018-4FAB-B95F-C4820DD7A57C}">
      <dgm:prSet/>
      <dgm:spPr/>
      <dgm:t>
        <a:bodyPr/>
        <a:lstStyle/>
        <a:p>
          <a:endParaRPr lang="en-US"/>
        </a:p>
      </dgm:t>
    </dgm:pt>
    <dgm:pt modelId="{9A9FB2B7-7455-4CAF-A0AE-F82A0058C6A8}">
      <dgm:prSet phldrT="[Text]"/>
      <dgm:spPr/>
      <dgm:t>
        <a:bodyPr/>
        <a:lstStyle/>
        <a:p>
          <a:endParaRPr lang="en-US" dirty="0"/>
        </a:p>
      </dgm:t>
    </dgm:pt>
    <dgm:pt modelId="{D77329BE-31AC-431F-AA7C-98600E3CD07F}" type="parTrans" cxnId="{1B68F648-809A-4ED6-87C5-C457AF5DE1B2}">
      <dgm:prSet/>
      <dgm:spPr/>
      <dgm:t>
        <a:bodyPr/>
        <a:lstStyle/>
        <a:p>
          <a:endParaRPr lang="en-US"/>
        </a:p>
      </dgm:t>
    </dgm:pt>
    <dgm:pt modelId="{E54817E0-0212-466E-9A1F-1580CFD30776}" type="sibTrans" cxnId="{1B68F648-809A-4ED6-87C5-C457AF5DE1B2}">
      <dgm:prSet/>
      <dgm:spPr/>
      <dgm:t>
        <a:bodyPr/>
        <a:lstStyle/>
        <a:p>
          <a:endParaRPr lang="en-US"/>
        </a:p>
      </dgm:t>
    </dgm:pt>
    <dgm:pt modelId="{23495199-03C5-47DA-A864-55B6D1D483EB}">
      <dgm:prSet phldrT="[Text]"/>
      <dgm:spPr/>
      <dgm:t>
        <a:bodyPr/>
        <a:lstStyle/>
        <a:p>
          <a:endParaRPr lang="en-US" dirty="0"/>
        </a:p>
      </dgm:t>
    </dgm:pt>
    <dgm:pt modelId="{8B0EE519-F124-473D-A631-26BA2EFA0B2F}" type="parTrans" cxnId="{BFAECF00-6C38-4D59-A381-F314E5BB04BE}">
      <dgm:prSet/>
      <dgm:spPr/>
      <dgm:t>
        <a:bodyPr/>
        <a:lstStyle/>
        <a:p>
          <a:endParaRPr lang="en-US"/>
        </a:p>
      </dgm:t>
    </dgm:pt>
    <dgm:pt modelId="{A77EE048-52F6-4303-BAA9-056D69CEE6A8}" type="sibTrans" cxnId="{BFAECF00-6C38-4D59-A381-F314E5BB04BE}">
      <dgm:prSet/>
      <dgm:spPr/>
      <dgm:t>
        <a:bodyPr/>
        <a:lstStyle/>
        <a:p>
          <a:endParaRPr lang="en-US"/>
        </a:p>
      </dgm:t>
    </dgm:pt>
    <dgm:pt modelId="{B976411E-3460-4F54-95E7-3A20B73133CE}" type="pres">
      <dgm:prSet presAssocID="{0C012C96-1856-4623-B8BC-6A6C0D5B6DF9}" presName="Name0" presStyleCnt="0">
        <dgm:presLayoutVars>
          <dgm:dir/>
          <dgm:animLvl val="lvl"/>
          <dgm:resizeHandles val="exact"/>
        </dgm:presLayoutVars>
      </dgm:prSet>
      <dgm:spPr/>
    </dgm:pt>
    <dgm:pt modelId="{D1FE13FC-4D64-46E1-91FA-73D3A5F83437}" type="pres">
      <dgm:prSet presAssocID="{BA752347-372C-4B9A-8039-42F06159FA58}" presName="composite" presStyleCnt="0"/>
      <dgm:spPr/>
    </dgm:pt>
    <dgm:pt modelId="{B1A164FE-3C77-48DC-88C7-53693810BFF9}" type="pres">
      <dgm:prSet presAssocID="{BA752347-372C-4B9A-8039-42F06159FA5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0221275-6027-4ED4-8388-56E22064B02F}" type="pres">
      <dgm:prSet presAssocID="{BA752347-372C-4B9A-8039-42F06159FA58}" presName="desTx" presStyleLbl="alignAccFollowNode1" presStyleIdx="0" presStyleCnt="3">
        <dgm:presLayoutVars>
          <dgm:bulletEnabled val="1"/>
        </dgm:presLayoutVars>
      </dgm:prSet>
      <dgm:spPr/>
    </dgm:pt>
    <dgm:pt modelId="{1D5A887E-7A96-445A-B76A-AD1776E82FB4}" type="pres">
      <dgm:prSet presAssocID="{6B4E8F1A-99F1-49AB-B581-6FE9EF155A38}" presName="space" presStyleCnt="0"/>
      <dgm:spPr/>
    </dgm:pt>
    <dgm:pt modelId="{CDCCC624-D8C7-4BEC-9A0C-7E7C2CF3C51E}" type="pres">
      <dgm:prSet presAssocID="{B6ED21B3-338D-41CC-9FF0-053CD915371E}" presName="composite" presStyleCnt="0"/>
      <dgm:spPr/>
    </dgm:pt>
    <dgm:pt modelId="{C7EAF887-E8E5-41BB-A335-069478E7821F}" type="pres">
      <dgm:prSet presAssocID="{B6ED21B3-338D-41CC-9FF0-053CD91537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AEA9621-F93D-422F-BBBC-44D4A4B1435B}" type="pres">
      <dgm:prSet presAssocID="{B6ED21B3-338D-41CC-9FF0-053CD915371E}" presName="desTx" presStyleLbl="alignAccFollowNode1" presStyleIdx="1" presStyleCnt="3" custLinFactNeighborX="56" custLinFactNeighborY="-7">
        <dgm:presLayoutVars>
          <dgm:bulletEnabled val="1"/>
        </dgm:presLayoutVars>
      </dgm:prSet>
      <dgm:spPr/>
    </dgm:pt>
    <dgm:pt modelId="{8CC217CC-3197-4A8D-A89F-C77D0BBA55F9}" type="pres">
      <dgm:prSet presAssocID="{4BC1D3D0-298F-41B4-B6C5-FBCDE7E4F4E6}" presName="space" presStyleCnt="0"/>
      <dgm:spPr/>
    </dgm:pt>
    <dgm:pt modelId="{543249A8-E29A-4785-A1BD-862DA698EC28}" type="pres">
      <dgm:prSet presAssocID="{3519D4E7-0324-406D-B89D-1BB2E2CD7B21}" presName="composite" presStyleCnt="0"/>
      <dgm:spPr/>
    </dgm:pt>
    <dgm:pt modelId="{78A3DF29-D4E4-4DF0-A194-6452E2A6A7C9}" type="pres">
      <dgm:prSet presAssocID="{3519D4E7-0324-406D-B89D-1BB2E2CD7B2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A412539-CE27-4D72-A5CB-4AAC905D12F1}" type="pres">
      <dgm:prSet presAssocID="{3519D4E7-0324-406D-B89D-1BB2E2CD7B21}" presName="desTx" presStyleLbl="alignAccFollowNode1" presStyleIdx="2" presStyleCnt="3" custLinFactNeighborX="103" custLinFactNeighborY="-348">
        <dgm:presLayoutVars>
          <dgm:bulletEnabled val="1"/>
        </dgm:presLayoutVars>
      </dgm:prSet>
      <dgm:spPr/>
    </dgm:pt>
  </dgm:ptLst>
  <dgm:cxnLst>
    <dgm:cxn modelId="{BFAECF00-6C38-4D59-A381-F314E5BB04BE}" srcId="{BA752347-372C-4B9A-8039-42F06159FA58}" destId="{23495199-03C5-47DA-A864-55B6D1D483EB}" srcOrd="6" destOrd="0" parTransId="{8B0EE519-F124-473D-A631-26BA2EFA0B2F}" sibTransId="{A77EE048-52F6-4303-BAA9-056D69CEE6A8}"/>
    <dgm:cxn modelId="{50819E07-DF79-4A72-A465-57D20A62E0C6}" srcId="{BA752347-372C-4B9A-8039-42F06159FA58}" destId="{41C95F04-2FF5-4BF7-B51D-2CEB9514880C}" srcOrd="1" destOrd="0" parTransId="{54E1B007-0FD3-49FE-A6B7-8F5D6991F782}" sibTransId="{7DA2F8CF-99DF-426A-B3CD-800AD897DE3F}"/>
    <dgm:cxn modelId="{1D7E9E09-6A54-412D-A93E-CCBE43362C7C}" srcId="{BA752347-372C-4B9A-8039-42F06159FA58}" destId="{9B27E989-942A-4DF4-8F2C-35549AC519EA}" srcOrd="2" destOrd="0" parTransId="{6C531DE4-FF3F-44F1-B537-E792565A91FA}" sibTransId="{A108882E-F7DF-4F84-B7DE-9D02590A62BF}"/>
    <dgm:cxn modelId="{0EA30D31-3710-4CA3-B578-48630DDBD3AD}" type="presOf" srcId="{0C012C96-1856-4623-B8BC-6A6C0D5B6DF9}" destId="{B976411E-3460-4F54-95E7-3A20B73133CE}" srcOrd="0" destOrd="0" presId="urn:microsoft.com/office/officeart/2005/8/layout/hList1"/>
    <dgm:cxn modelId="{30367231-00AA-49AE-A6A3-44EA14E9E80F}" srcId="{0C012C96-1856-4623-B8BC-6A6C0D5B6DF9}" destId="{BA752347-372C-4B9A-8039-42F06159FA58}" srcOrd="0" destOrd="0" parTransId="{294EEAB1-00E9-4AEC-8055-DA1060A14348}" sibTransId="{6B4E8F1A-99F1-49AB-B581-6FE9EF155A38}"/>
    <dgm:cxn modelId="{AA5E6D37-6EC9-4174-9672-0E12B2F849D9}" type="presOf" srcId="{DB9E849A-881B-4AC1-B83C-6AB37F067A8E}" destId="{6A412539-CE27-4D72-A5CB-4AAC905D12F1}" srcOrd="0" destOrd="1" presId="urn:microsoft.com/office/officeart/2005/8/layout/hList1"/>
    <dgm:cxn modelId="{A229EE3A-D8AC-45AC-A92F-633776E06C05}" type="presOf" srcId="{C96D4FF0-B997-4EE6-B6C5-03AE366D399D}" destId="{60221275-6027-4ED4-8388-56E22064B02F}" srcOrd="0" destOrd="0" presId="urn:microsoft.com/office/officeart/2005/8/layout/hList1"/>
    <dgm:cxn modelId="{B861A940-6446-46A0-9B35-192C2CC0A0D1}" srcId="{3519D4E7-0324-406D-B89D-1BB2E2CD7B21}" destId="{D718CD0C-672A-41C1-A5A4-0B56440A4AD2}" srcOrd="0" destOrd="0" parTransId="{59620F42-0C6C-4AEB-B03C-4203A775C0BC}" sibTransId="{96ECA123-282B-4240-9FE3-79B5066F5435}"/>
    <dgm:cxn modelId="{2108B35D-CDCC-4FED-ADCA-8E2C894DB4F3}" type="presOf" srcId="{23495199-03C5-47DA-A864-55B6D1D483EB}" destId="{60221275-6027-4ED4-8388-56E22064B02F}" srcOrd="0" destOrd="6" presId="urn:microsoft.com/office/officeart/2005/8/layout/hList1"/>
    <dgm:cxn modelId="{D4AA1944-8018-4FAB-B95F-C4820DD7A57C}" srcId="{BA752347-372C-4B9A-8039-42F06159FA58}" destId="{4141166F-01F4-459E-B50C-E62C77CC6D5F}" srcOrd="4" destOrd="0" parTransId="{29962DC4-D50E-4701-BEA9-EBD7DE827C96}" sibTransId="{4E8C41F0-3563-4476-9B71-C1940A747A0B}"/>
    <dgm:cxn modelId="{95183664-9639-4F97-ABE2-F138C0AB0D2C}" type="presOf" srcId="{BA752347-372C-4B9A-8039-42F06159FA58}" destId="{B1A164FE-3C77-48DC-88C7-53693810BFF9}" srcOrd="0" destOrd="0" presId="urn:microsoft.com/office/officeart/2005/8/layout/hList1"/>
    <dgm:cxn modelId="{183C1D68-99A7-42A0-9C92-6455CF2B7FEA}" srcId="{3519D4E7-0324-406D-B89D-1BB2E2CD7B21}" destId="{DB9E849A-881B-4AC1-B83C-6AB37F067A8E}" srcOrd="1" destOrd="0" parTransId="{C7BE3E1C-8B53-4F4C-BCCC-EF2B423D6432}" sibTransId="{0C0E0BB6-F3D6-4D1A-94F4-D52C4613869D}"/>
    <dgm:cxn modelId="{1B68F648-809A-4ED6-87C5-C457AF5DE1B2}" srcId="{BA752347-372C-4B9A-8039-42F06159FA58}" destId="{9A9FB2B7-7455-4CAF-A0AE-F82A0058C6A8}" srcOrd="5" destOrd="0" parTransId="{D77329BE-31AC-431F-AA7C-98600E3CD07F}" sibTransId="{E54817E0-0212-466E-9A1F-1580CFD30776}"/>
    <dgm:cxn modelId="{0B7CCD6D-9D9C-4F19-8299-A45F2C1A988A}" srcId="{0C012C96-1856-4623-B8BC-6A6C0D5B6DF9}" destId="{B6ED21B3-338D-41CC-9FF0-053CD915371E}" srcOrd="1" destOrd="0" parTransId="{FC3F5361-8578-4190-9A2D-66DF39095E56}" sibTransId="{4BC1D3D0-298F-41B4-B6C5-FBCDE7E4F4E6}"/>
    <dgm:cxn modelId="{47DEC780-A788-4B26-A409-9C851CFFEC25}" type="presOf" srcId="{4141166F-01F4-459E-B50C-E62C77CC6D5F}" destId="{60221275-6027-4ED4-8388-56E22064B02F}" srcOrd="0" destOrd="4" presId="urn:microsoft.com/office/officeart/2005/8/layout/hList1"/>
    <dgm:cxn modelId="{95071E8A-3671-4FA2-B18B-C672AE39F384}" srcId="{BA752347-372C-4B9A-8039-42F06159FA58}" destId="{DAFB2DBD-BAF4-4D6E-BDFB-89AFF40BC0B3}" srcOrd="3" destOrd="0" parTransId="{A31E9A99-4564-4945-9958-E3B7CA243469}" sibTransId="{B53EBA9D-574B-45B1-94F9-2B4A2FCD57F1}"/>
    <dgm:cxn modelId="{22C80F8B-222E-4697-AA1F-83483671AB1F}" type="presOf" srcId="{DAFB2DBD-BAF4-4D6E-BDFB-89AFF40BC0B3}" destId="{60221275-6027-4ED4-8388-56E22064B02F}" srcOrd="0" destOrd="3" presId="urn:microsoft.com/office/officeart/2005/8/layout/hList1"/>
    <dgm:cxn modelId="{97EACA96-C9F8-4ECA-B5F1-0CBDC7A14CBD}" srcId="{B6ED21B3-338D-41CC-9FF0-053CD915371E}" destId="{16F43C97-DFA3-49C5-878C-9770D8C91734}" srcOrd="0" destOrd="0" parTransId="{F6920D36-F9D5-4E29-81AC-37C7573FD06A}" sibTransId="{F16EFE2D-27A4-4EA3-BB7F-B5D13F45A577}"/>
    <dgm:cxn modelId="{F5A56A9E-8C24-41E3-8042-54E42BDE2892}" type="presOf" srcId="{AB33116E-FE35-4526-9A85-B94B7D1CFA38}" destId="{60221275-6027-4ED4-8388-56E22064B02F}" srcOrd="0" destOrd="7" presId="urn:microsoft.com/office/officeart/2005/8/layout/hList1"/>
    <dgm:cxn modelId="{A67967AF-114C-417B-B845-F9F362F9E954}" type="presOf" srcId="{16F43C97-DFA3-49C5-878C-9770D8C91734}" destId="{CAEA9621-F93D-422F-BBBC-44D4A4B1435B}" srcOrd="0" destOrd="0" presId="urn:microsoft.com/office/officeart/2005/8/layout/hList1"/>
    <dgm:cxn modelId="{8F6895B1-5B47-4E51-87D1-AA8679A21B77}" type="presOf" srcId="{D718CD0C-672A-41C1-A5A4-0B56440A4AD2}" destId="{6A412539-CE27-4D72-A5CB-4AAC905D12F1}" srcOrd="0" destOrd="0" presId="urn:microsoft.com/office/officeart/2005/8/layout/hList1"/>
    <dgm:cxn modelId="{D7FF95B2-F671-4052-8BD5-ADCC00F68D0A}" srcId="{0C012C96-1856-4623-B8BC-6A6C0D5B6DF9}" destId="{3519D4E7-0324-406D-B89D-1BB2E2CD7B21}" srcOrd="2" destOrd="0" parTransId="{B6151163-581B-4396-A1FF-855DA120C370}" sibTransId="{FB9CBA4B-E218-4572-BD8B-9A77477C5E32}"/>
    <dgm:cxn modelId="{26E22ABA-262D-4A64-8229-5506DDF05E88}" srcId="{BA752347-372C-4B9A-8039-42F06159FA58}" destId="{C96D4FF0-B997-4EE6-B6C5-03AE366D399D}" srcOrd="0" destOrd="0" parTransId="{6913D573-1C0E-4FAA-B1FF-2A9B06BA639C}" sibTransId="{3BD23986-9315-41BC-BC03-A3E6C5975889}"/>
    <dgm:cxn modelId="{F8FED3BF-64B1-4C6D-8768-6A7F0AA077F7}" type="presOf" srcId="{B6ED21B3-338D-41CC-9FF0-053CD915371E}" destId="{C7EAF887-E8E5-41BB-A335-069478E7821F}" srcOrd="0" destOrd="0" presId="urn:microsoft.com/office/officeart/2005/8/layout/hList1"/>
    <dgm:cxn modelId="{82BFC9CA-556D-4E42-B6EA-50288E7F2FE9}" type="presOf" srcId="{3519D4E7-0324-406D-B89D-1BB2E2CD7B21}" destId="{78A3DF29-D4E4-4DF0-A194-6452E2A6A7C9}" srcOrd="0" destOrd="0" presId="urn:microsoft.com/office/officeart/2005/8/layout/hList1"/>
    <dgm:cxn modelId="{D52DDED5-3F17-4FEA-9EA3-8B6FC440283F}" type="presOf" srcId="{9A9FB2B7-7455-4CAF-A0AE-F82A0058C6A8}" destId="{60221275-6027-4ED4-8388-56E22064B02F}" srcOrd="0" destOrd="5" presId="urn:microsoft.com/office/officeart/2005/8/layout/hList1"/>
    <dgm:cxn modelId="{092F77DE-C903-4F16-82D9-81257C28F45A}" type="presOf" srcId="{41C95F04-2FF5-4BF7-B51D-2CEB9514880C}" destId="{60221275-6027-4ED4-8388-56E22064B02F}" srcOrd="0" destOrd="1" presId="urn:microsoft.com/office/officeart/2005/8/layout/hList1"/>
    <dgm:cxn modelId="{CAB9EDEE-8A03-4AEF-ADAC-2F32D224C899}" type="presOf" srcId="{9B27E989-942A-4DF4-8F2C-35549AC519EA}" destId="{60221275-6027-4ED4-8388-56E22064B02F}" srcOrd="0" destOrd="2" presId="urn:microsoft.com/office/officeart/2005/8/layout/hList1"/>
    <dgm:cxn modelId="{D34E54F4-0F7F-48E3-A096-0D1AFC975CF8}" srcId="{BA752347-372C-4B9A-8039-42F06159FA58}" destId="{AB33116E-FE35-4526-9A85-B94B7D1CFA38}" srcOrd="7" destOrd="0" parTransId="{69BAE764-F377-41B9-B559-1200621CBC79}" sibTransId="{4E18C665-B172-40E2-8C5F-7115A4A19608}"/>
    <dgm:cxn modelId="{96F0CD01-A3BF-4802-A532-8EADAA7A2202}" type="presParOf" srcId="{B976411E-3460-4F54-95E7-3A20B73133CE}" destId="{D1FE13FC-4D64-46E1-91FA-73D3A5F83437}" srcOrd="0" destOrd="0" presId="urn:microsoft.com/office/officeart/2005/8/layout/hList1"/>
    <dgm:cxn modelId="{97C7E997-D62F-4EC9-8D68-DEB2E3C59233}" type="presParOf" srcId="{D1FE13FC-4D64-46E1-91FA-73D3A5F83437}" destId="{B1A164FE-3C77-48DC-88C7-53693810BFF9}" srcOrd="0" destOrd="0" presId="urn:microsoft.com/office/officeart/2005/8/layout/hList1"/>
    <dgm:cxn modelId="{DD69F8D1-FABC-4B8E-BCAC-786493676C31}" type="presParOf" srcId="{D1FE13FC-4D64-46E1-91FA-73D3A5F83437}" destId="{60221275-6027-4ED4-8388-56E22064B02F}" srcOrd="1" destOrd="0" presId="urn:microsoft.com/office/officeart/2005/8/layout/hList1"/>
    <dgm:cxn modelId="{6EFC1494-9E63-40B3-8754-6FAD64AD9F76}" type="presParOf" srcId="{B976411E-3460-4F54-95E7-3A20B73133CE}" destId="{1D5A887E-7A96-445A-B76A-AD1776E82FB4}" srcOrd="1" destOrd="0" presId="urn:microsoft.com/office/officeart/2005/8/layout/hList1"/>
    <dgm:cxn modelId="{3FADC5EC-6A0C-4801-AEFA-49C00B0747F2}" type="presParOf" srcId="{B976411E-3460-4F54-95E7-3A20B73133CE}" destId="{CDCCC624-D8C7-4BEC-9A0C-7E7C2CF3C51E}" srcOrd="2" destOrd="0" presId="urn:microsoft.com/office/officeart/2005/8/layout/hList1"/>
    <dgm:cxn modelId="{222269BE-8327-40B3-A573-257A458BAB10}" type="presParOf" srcId="{CDCCC624-D8C7-4BEC-9A0C-7E7C2CF3C51E}" destId="{C7EAF887-E8E5-41BB-A335-069478E7821F}" srcOrd="0" destOrd="0" presId="urn:microsoft.com/office/officeart/2005/8/layout/hList1"/>
    <dgm:cxn modelId="{02B14E1B-9E96-40DF-9422-B885CE7145DA}" type="presParOf" srcId="{CDCCC624-D8C7-4BEC-9A0C-7E7C2CF3C51E}" destId="{CAEA9621-F93D-422F-BBBC-44D4A4B1435B}" srcOrd="1" destOrd="0" presId="urn:microsoft.com/office/officeart/2005/8/layout/hList1"/>
    <dgm:cxn modelId="{0DF679CC-5EB6-4478-9E37-08A16C60213F}" type="presParOf" srcId="{B976411E-3460-4F54-95E7-3A20B73133CE}" destId="{8CC217CC-3197-4A8D-A89F-C77D0BBA55F9}" srcOrd="3" destOrd="0" presId="urn:microsoft.com/office/officeart/2005/8/layout/hList1"/>
    <dgm:cxn modelId="{19E4B4F2-DA83-4A91-9A31-279509BF2FA8}" type="presParOf" srcId="{B976411E-3460-4F54-95E7-3A20B73133CE}" destId="{543249A8-E29A-4785-A1BD-862DA698EC28}" srcOrd="4" destOrd="0" presId="urn:microsoft.com/office/officeart/2005/8/layout/hList1"/>
    <dgm:cxn modelId="{29075C04-2E3D-4A65-B8C1-82DD03944815}" type="presParOf" srcId="{543249A8-E29A-4785-A1BD-862DA698EC28}" destId="{78A3DF29-D4E4-4DF0-A194-6452E2A6A7C9}" srcOrd="0" destOrd="0" presId="urn:microsoft.com/office/officeart/2005/8/layout/hList1"/>
    <dgm:cxn modelId="{6FE505DF-AE1F-41E1-B631-193E53DBCA05}" type="presParOf" srcId="{543249A8-E29A-4785-A1BD-862DA698EC28}" destId="{6A412539-CE27-4D72-A5CB-4AAC905D12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C012C96-1856-4623-B8BC-6A6C0D5B6DF9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A752347-372C-4B9A-8039-42F06159FA58}">
      <dgm:prSet phldrT="[Text]"/>
      <dgm:spPr/>
      <dgm:t>
        <a:bodyPr/>
        <a:lstStyle/>
        <a:p>
          <a:r>
            <a:rPr lang="en-US" dirty="0"/>
            <a:t>Tax is determined by?</a:t>
          </a:r>
        </a:p>
      </dgm:t>
    </dgm:pt>
    <dgm:pt modelId="{294EEAB1-00E9-4AEC-8055-DA1060A14348}" type="parTrans" cxnId="{30367231-00AA-49AE-A6A3-44EA14E9E80F}">
      <dgm:prSet/>
      <dgm:spPr/>
      <dgm:t>
        <a:bodyPr/>
        <a:lstStyle/>
        <a:p>
          <a:endParaRPr lang="en-US"/>
        </a:p>
      </dgm:t>
    </dgm:pt>
    <dgm:pt modelId="{6B4E8F1A-99F1-49AB-B581-6FE9EF155A38}" type="sibTrans" cxnId="{30367231-00AA-49AE-A6A3-44EA14E9E80F}">
      <dgm:prSet/>
      <dgm:spPr/>
      <dgm:t>
        <a:bodyPr/>
        <a:lstStyle/>
        <a:p>
          <a:endParaRPr lang="en-US"/>
        </a:p>
      </dgm:t>
    </dgm:pt>
    <dgm:pt modelId="{C96D4FF0-B997-4EE6-B6C5-03AE366D399D}">
      <dgm:prSet phldrT="[Text]"/>
      <dgm:spPr/>
      <dgm:t>
        <a:bodyPr/>
        <a:lstStyle/>
        <a:p>
          <a:endParaRPr lang="en-US" dirty="0"/>
        </a:p>
      </dgm:t>
    </dgm:pt>
    <dgm:pt modelId="{6913D573-1C0E-4FAA-B1FF-2A9B06BA639C}" type="parTrans" cxnId="{26E22ABA-262D-4A64-8229-5506DDF05E88}">
      <dgm:prSet/>
      <dgm:spPr/>
      <dgm:t>
        <a:bodyPr/>
        <a:lstStyle/>
        <a:p>
          <a:endParaRPr lang="en-US"/>
        </a:p>
      </dgm:t>
    </dgm:pt>
    <dgm:pt modelId="{3BD23986-9315-41BC-BC03-A3E6C5975889}" type="sibTrans" cxnId="{26E22ABA-262D-4A64-8229-5506DDF05E88}">
      <dgm:prSet/>
      <dgm:spPr/>
      <dgm:t>
        <a:bodyPr/>
        <a:lstStyle/>
        <a:p>
          <a:endParaRPr lang="en-US"/>
        </a:p>
      </dgm:t>
    </dgm:pt>
    <dgm:pt modelId="{B6ED21B3-338D-41CC-9FF0-053CD915371E}">
      <dgm:prSet phldrT="[Text]"/>
      <dgm:spPr/>
      <dgm:t>
        <a:bodyPr/>
        <a:lstStyle/>
        <a:p>
          <a:r>
            <a:rPr lang="en-US" dirty="0"/>
            <a:t>Paid by?</a:t>
          </a:r>
        </a:p>
      </dgm:t>
    </dgm:pt>
    <dgm:pt modelId="{FC3F5361-8578-4190-9A2D-66DF39095E56}" type="parTrans" cxnId="{0B7CCD6D-9D9C-4F19-8299-A45F2C1A988A}">
      <dgm:prSet/>
      <dgm:spPr/>
      <dgm:t>
        <a:bodyPr/>
        <a:lstStyle/>
        <a:p>
          <a:endParaRPr lang="en-US"/>
        </a:p>
      </dgm:t>
    </dgm:pt>
    <dgm:pt modelId="{4BC1D3D0-298F-41B4-B6C5-FBCDE7E4F4E6}" type="sibTrans" cxnId="{0B7CCD6D-9D9C-4F19-8299-A45F2C1A988A}">
      <dgm:prSet/>
      <dgm:spPr/>
      <dgm:t>
        <a:bodyPr/>
        <a:lstStyle/>
        <a:p>
          <a:endParaRPr lang="en-US"/>
        </a:p>
      </dgm:t>
    </dgm:pt>
    <dgm:pt modelId="{16F43C97-DFA3-49C5-878C-9770D8C91734}">
      <dgm:prSet phldrT="[Text]"/>
      <dgm:spPr/>
      <dgm:t>
        <a:bodyPr/>
        <a:lstStyle/>
        <a:p>
          <a:endParaRPr lang="en-US" dirty="0"/>
        </a:p>
      </dgm:t>
    </dgm:pt>
    <dgm:pt modelId="{F6920D36-F9D5-4E29-81AC-37C7573FD06A}" type="parTrans" cxnId="{97EACA96-C9F8-4ECA-B5F1-0CBDC7A14CBD}">
      <dgm:prSet/>
      <dgm:spPr/>
      <dgm:t>
        <a:bodyPr/>
        <a:lstStyle/>
        <a:p>
          <a:endParaRPr lang="en-US"/>
        </a:p>
      </dgm:t>
    </dgm:pt>
    <dgm:pt modelId="{F16EFE2D-27A4-4EA3-BB7F-B5D13F45A577}" type="sibTrans" cxnId="{97EACA96-C9F8-4ECA-B5F1-0CBDC7A14CBD}">
      <dgm:prSet/>
      <dgm:spPr/>
      <dgm:t>
        <a:bodyPr/>
        <a:lstStyle/>
        <a:p>
          <a:endParaRPr lang="en-US"/>
        </a:p>
      </dgm:t>
    </dgm:pt>
    <dgm:pt modelId="{3519D4E7-0324-406D-B89D-1BB2E2CD7B21}">
      <dgm:prSet phldrT="[Text]"/>
      <dgm:spPr/>
      <dgm:t>
        <a:bodyPr/>
        <a:lstStyle/>
        <a:p>
          <a:r>
            <a:rPr lang="en-US" dirty="0"/>
            <a:t>Helps fund?</a:t>
          </a:r>
        </a:p>
      </dgm:t>
    </dgm:pt>
    <dgm:pt modelId="{B6151163-581B-4396-A1FF-855DA120C370}" type="parTrans" cxnId="{D7FF95B2-F671-4052-8BD5-ADCC00F68D0A}">
      <dgm:prSet/>
      <dgm:spPr/>
      <dgm:t>
        <a:bodyPr/>
        <a:lstStyle/>
        <a:p>
          <a:endParaRPr lang="en-US"/>
        </a:p>
      </dgm:t>
    </dgm:pt>
    <dgm:pt modelId="{FB9CBA4B-E218-4572-BD8B-9A77477C5E32}" type="sibTrans" cxnId="{D7FF95B2-F671-4052-8BD5-ADCC00F68D0A}">
      <dgm:prSet/>
      <dgm:spPr/>
      <dgm:t>
        <a:bodyPr/>
        <a:lstStyle/>
        <a:p>
          <a:endParaRPr lang="en-US"/>
        </a:p>
      </dgm:t>
    </dgm:pt>
    <dgm:pt modelId="{D718CD0C-672A-41C1-A5A4-0B56440A4AD2}">
      <dgm:prSet phldrT="[Text]"/>
      <dgm:spPr/>
      <dgm:t>
        <a:bodyPr/>
        <a:lstStyle/>
        <a:p>
          <a:endParaRPr lang="en-US" dirty="0"/>
        </a:p>
      </dgm:t>
    </dgm:pt>
    <dgm:pt modelId="{59620F42-0C6C-4AEB-B03C-4203A775C0BC}" type="parTrans" cxnId="{B861A940-6446-46A0-9B35-192C2CC0A0D1}">
      <dgm:prSet/>
      <dgm:spPr/>
      <dgm:t>
        <a:bodyPr/>
        <a:lstStyle/>
        <a:p>
          <a:endParaRPr lang="en-US"/>
        </a:p>
      </dgm:t>
    </dgm:pt>
    <dgm:pt modelId="{96ECA123-282B-4240-9FE3-79B5066F5435}" type="sibTrans" cxnId="{B861A940-6446-46A0-9B35-192C2CC0A0D1}">
      <dgm:prSet/>
      <dgm:spPr/>
      <dgm:t>
        <a:bodyPr/>
        <a:lstStyle/>
        <a:p>
          <a:endParaRPr lang="en-US"/>
        </a:p>
      </dgm:t>
    </dgm:pt>
    <dgm:pt modelId="{219F8C8A-DF76-41EC-8382-8166E06A2BF4}">
      <dgm:prSet phldrT="[Text]"/>
      <dgm:spPr/>
      <dgm:t>
        <a:bodyPr/>
        <a:lstStyle/>
        <a:p>
          <a:endParaRPr lang="en-US" dirty="0"/>
        </a:p>
      </dgm:t>
    </dgm:pt>
    <dgm:pt modelId="{05558962-7D47-4E2A-9EC3-B885A982C216}" type="parTrans" cxnId="{53110666-E5F3-450F-80A2-C76F8183FBB7}">
      <dgm:prSet/>
      <dgm:spPr/>
      <dgm:t>
        <a:bodyPr/>
        <a:lstStyle/>
        <a:p>
          <a:endParaRPr lang="en-US"/>
        </a:p>
      </dgm:t>
    </dgm:pt>
    <dgm:pt modelId="{824BCCEC-026D-48A6-834A-AC4AABE0D1CF}" type="sibTrans" cxnId="{53110666-E5F3-450F-80A2-C76F8183FBB7}">
      <dgm:prSet/>
      <dgm:spPr/>
      <dgm:t>
        <a:bodyPr/>
        <a:lstStyle/>
        <a:p>
          <a:endParaRPr lang="en-US"/>
        </a:p>
      </dgm:t>
    </dgm:pt>
    <dgm:pt modelId="{D8BFA10E-B699-4B2C-937B-2A94D689C004}">
      <dgm:prSet phldrT="[Text]"/>
      <dgm:spPr/>
      <dgm:t>
        <a:bodyPr/>
        <a:lstStyle/>
        <a:p>
          <a:endParaRPr lang="en-US" dirty="0"/>
        </a:p>
      </dgm:t>
    </dgm:pt>
    <dgm:pt modelId="{72E0ECCD-A5E3-4136-87C5-72FB4DCA9C22}" type="parTrans" cxnId="{6D9C11F7-9E16-479B-8E45-D098DFEBC48F}">
      <dgm:prSet/>
      <dgm:spPr/>
      <dgm:t>
        <a:bodyPr/>
        <a:lstStyle/>
        <a:p>
          <a:endParaRPr lang="en-US"/>
        </a:p>
      </dgm:t>
    </dgm:pt>
    <dgm:pt modelId="{FFFB0065-8DFE-496D-8A37-1BF0F41AF61F}" type="sibTrans" cxnId="{6D9C11F7-9E16-479B-8E45-D098DFEBC48F}">
      <dgm:prSet/>
      <dgm:spPr/>
      <dgm:t>
        <a:bodyPr/>
        <a:lstStyle/>
        <a:p>
          <a:endParaRPr lang="en-US"/>
        </a:p>
      </dgm:t>
    </dgm:pt>
    <dgm:pt modelId="{0A368EC4-5378-4742-96B8-AAB387CCA816}">
      <dgm:prSet phldrT="[Text]"/>
      <dgm:spPr/>
      <dgm:t>
        <a:bodyPr/>
        <a:lstStyle/>
        <a:p>
          <a:endParaRPr lang="en-US" dirty="0"/>
        </a:p>
      </dgm:t>
    </dgm:pt>
    <dgm:pt modelId="{16D56D70-47E7-4189-ADB1-128D129B5657}" type="parTrans" cxnId="{957CE57A-ACB1-46A4-9CEF-245CB5D67C88}">
      <dgm:prSet/>
      <dgm:spPr/>
      <dgm:t>
        <a:bodyPr/>
        <a:lstStyle/>
        <a:p>
          <a:endParaRPr lang="en-US"/>
        </a:p>
      </dgm:t>
    </dgm:pt>
    <dgm:pt modelId="{5E07D8B0-D47E-45B7-B4D5-E843435D8BAA}" type="sibTrans" cxnId="{957CE57A-ACB1-46A4-9CEF-245CB5D67C88}">
      <dgm:prSet/>
      <dgm:spPr/>
      <dgm:t>
        <a:bodyPr/>
        <a:lstStyle/>
        <a:p>
          <a:endParaRPr lang="en-US"/>
        </a:p>
      </dgm:t>
    </dgm:pt>
    <dgm:pt modelId="{7C9057C7-C816-4427-96A7-D58F777C6A11}">
      <dgm:prSet phldrT="[Text]"/>
      <dgm:spPr/>
      <dgm:t>
        <a:bodyPr/>
        <a:lstStyle/>
        <a:p>
          <a:endParaRPr lang="en-US" dirty="0"/>
        </a:p>
      </dgm:t>
    </dgm:pt>
    <dgm:pt modelId="{0C564771-116C-4EFB-8D7B-FF41D4739879}" type="parTrans" cxnId="{003F6012-A828-4484-BB88-B7A4E5716990}">
      <dgm:prSet/>
      <dgm:spPr/>
      <dgm:t>
        <a:bodyPr/>
        <a:lstStyle/>
        <a:p>
          <a:endParaRPr lang="en-US"/>
        </a:p>
      </dgm:t>
    </dgm:pt>
    <dgm:pt modelId="{F17AF761-2F9E-4FD6-828E-F01D73DBC1D7}" type="sibTrans" cxnId="{003F6012-A828-4484-BB88-B7A4E5716990}">
      <dgm:prSet/>
      <dgm:spPr/>
      <dgm:t>
        <a:bodyPr/>
        <a:lstStyle/>
        <a:p>
          <a:endParaRPr lang="en-US"/>
        </a:p>
      </dgm:t>
    </dgm:pt>
    <dgm:pt modelId="{A19851AD-1008-4E34-B35C-F9FE3ADE5A7C}">
      <dgm:prSet phldrT="[Text]"/>
      <dgm:spPr/>
      <dgm:t>
        <a:bodyPr/>
        <a:lstStyle/>
        <a:p>
          <a:endParaRPr lang="en-US" dirty="0"/>
        </a:p>
      </dgm:t>
    </dgm:pt>
    <dgm:pt modelId="{42E70C41-C4E4-4602-B7B0-E1728546F226}" type="parTrans" cxnId="{0D36C667-6862-4C32-8185-29B24B2A4107}">
      <dgm:prSet/>
      <dgm:spPr/>
      <dgm:t>
        <a:bodyPr/>
        <a:lstStyle/>
        <a:p>
          <a:endParaRPr lang="en-US"/>
        </a:p>
      </dgm:t>
    </dgm:pt>
    <dgm:pt modelId="{247E1B6C-C1B0-46D3-A835-8B060477962B}" type="sibTrans" cxnId="{0D36C667-6862-4C32-8185-29B24B2A4107}">
      <dgm:prSet/>
      <dgm:spPr/>
      <dgm:t>
        <a:bodyPr/>
        <a:lstStyle/>
        <a:p>
          <a:endParaRPr lang="en-US"/>
        </a:p>
      </dgm:t>
    </dgm:pt>
    <dgm:pt modelId="{ECCF9908-C243-448C-A2D4-FC09AC1CBDDE}">
      <dgm:prSet phldrT="[Text]"/>
      <dgm:spPr/>
      <dgm:t>
        <a:bodyPr/>
        <a:lstStyle/>
        <a:p>
          <a:endParaRPr lang="en-US" dirty="0"/>
        </a:p>
      </dgm:t>
    </dgm:pt>
    <dgm:pt modelId="{4F89B7FC-8592-4C60-BE36-C6EAF9D1EF13}" type="parTrans" cxnId="{C21D61CB-AF3C-4B87-BD8A-5C4452EA6127}">
      <dgm:prSet/>
      <dgm:spPr/>
      <dgm:t>
        <a:bodyPr/>
        <a:lstStyle/>
        <a:p>
          <a:endParaRPr lang="en-US"/>
        </a:p>
      </dgm:t>
    </dgm:pt>
    <dgm:pt modelId="{834C2838-4453-4BE3-A0DD-171FDE187072}" type="sibTrans" cxnId="{C21D61CB-AF3C-4B87-BD8A-5C4452EA6127}">
      <dgm:prSet/>
      <dgm:spPr/>
      <dgm:t>
        <a:bodyPr/>
        <a:lstStyle/>
        <a:p>
          <a:endParaRPr lang="en-US"/>
        </a:p>
      </dgm:t>
    </dgm:pt>
    <dgm:pt modelId="{7A984415-A97D-47D1-911E-BFA6B6DED136}">
      <dgm:prSet phldrT="[Text]"/>
      <dgm:spPr/>
      <dgm:t>
        <a:bodyPr/>
        <a:lstStyle/>
        <a:p>
          <a:endParaRPr lang="en-US" dirty="0"/>
        </a:p>
      </dgm:t>
    </dgm:pt>
    <dgm:pt modelId="{D7BFE590-C984-4C81-9697-4A388878ACC4}" type="parTrans" cxnId="{4EAF539E-C843-4F31-8A1F-15480983DEBC}">
      <dgm:prSet/>
      <dgm:spPr/>
      <dgm:t>
        <a:bodyPr/>
        <a:lstStyle/>
        <a:p>
          <a:endParaRPr lang="en-US"/>
        </a:p>
      </dgm:t>
    </dgm:pt>
    <dgm:pt modelId="{D0509659-1E2F-49DC-95E4-74E52C46331F}" type="sibTrans" cxnId="{4EAF539E-C843-4F31-8A1F-15480983DEBC}">
      <dgm:prSet/>
      <dgm:spPr/>
      <dgm:t>
        <a:bodyPr/>
        <a:lstStyle/>
        <a:p>
          <a:endParaRPr lang="en-US"/>
        </a:p>
      </dgm:t>
    </dgm:pt>
    <dgm:pt modelId="{5C7E7A50-6150-4AE7-9FAC-4ED7A776DECC}">
      <dgm:prSet phldrT="[Text]"/>
      <dgm:spPr/>
      <dgm:t>
        <a:bodyPr/>
        <a:lstStyle/>
        <a:p>
          <a:endParaRPr lang="en-US" dirty="0"/>
        </a:p>
      </dgm:t>
    </dgm:pt>
    <dgm:pt modelId="{EFDDA8D1-F989-4A18-8F46-A2D6F2470FCB}" type="parTrans" cxnId="{993728AA-C426-4131-A130-44A7C1C937C8}">
      <dgm:prSet/>
      <dgm:spPr/>
      <dgm:t>
        <a:bodyPr/>
        <a:lstStyle/>
        <a:p>
          <a:endParaRPr lang="en-US"/>
        </a:p>
      </dgm:t>
    </dgm:pt>
    <dgm:pt modelId="{385C6C49-367E-4BB0-A227-0EDB441789BD}" type="sibTrans" cxnId="{993728AA-C426-4131-A130-44A7C1C937C8}">
      <dgm:prSet/>
      <dgm:spPr/>
      <dgm:t>
        <a:bodyPr/>
        <a:lstStyle/>
        <a:p>
          <a:endParaRPr lang="en-US"/>
        </a:p>
      </dgm:t>
    </dgm:pt>
    <dgm:pt modelId="{0A4F85C5-3312-4724-8BF8-9F23573DE910}">
      <dgm:prSet phldrT="[Text]"/>
      <dgm:spPr/>
      <dgm:t>
        <a:bodyPr/>
        <a:lstStyle/>
        <a:p>
          <a:endParaRPr lang="en-US" dirty="0"/>
        </a:p>
      </dgm:t>
    </dgm:pt>
    <dgm:pt modelId="{E709B75E-5B29-49B1-A1EA-CA48724E97F7}" type="parTrans" cxnId="{8D7A94D1-62FE-497F-AB3D-89B1AA12E50C}">
      <dgm:prSet/>
      <dgm:spPr/>
      <dgm:t>
        <a:bodyPr/>
        <a:lstStyle/>
        <a:p>
          <a:endParaRPr lang="en-US"/>
        </a:p>
      </dgm:t>
    </dgm:pt>
    <dgm:pt modelId="{938D4EE7-8C91-4954-B6DB-98D6E48BF443}" type="sibTrans" cxnId="{8D7A94D1-62FE-497F-AB3D-89B1AA12E50C}">
      <dgm:prSet/>
      <dgm:spPr/>
      <dgm:t>
        <a:bodyPr/>
        <a:lstStyle/>
        <a:p>
          <a:endParaRPr lang="en-US"/>
        </a:p>
      </dgm:t>
    </dgm:pt>
    <dgm:pt modelId="{969E6042-402D-4BBD-8CF2-D9E4A172866A}">
      <dgm:prSet phldrT="[Text]"/>
      <dgm:spPr/>
      <dgm:t>
        <a:bodyPr/>
        <a:lstStyle/>
        <a:p>
          <a:endParaRPr lang="en-US" dirty="0"/>
        </a:p>
      </dgm:t>
    </dgm:pt>
    <dgm:pt modelId="{386A3554-549D-4989-9746-2F1B9E63D3A8}" type="parTrans" cxnId="{8FEE1CDE-99BA-4D3F-8C42-B80770023C7F}">
      <dgm:prSet/>
      <dgm:spPr/>
      <dgm:t>
        <a:bodyPr/>
        <a:lstStyle/>
        <a:p>
          <a:endParaRPr lang="en-US"/>
        </a:p>
      </dgm:t>
    </dgm:pt>
    <dgm:pt modelId="{DE1E47C0-0CDA-4EFC-8592-518EED3F4C66}" type="sibTrans" cxnId="{8FEE1CDE-99BA-4D3F-8C42-B80770023C7F}">
      <dgm:prSet/>
      <dgm:spPr/>
      <dgm:t>
        <a:bodyPr/>
        <a:lstStyle/>
        <a:p>
          <a:endParaRPr lang="en-US"/>
        </a:p>
      </dgm:t>
    </dgm:pt>
    <dgm:pt modelId="{97A3B3E5-AB93-47B2-9204-6AA3CE536A07}">
      <dgm:prSet phldrT="[Text]"/>
      <dgm:spPr/>
      <dgm:t>
        <a:bodyPr/>
        <a:lstStyle/>
        <a:p>
          <a:endParaRPr lang="en-US" dirty="0"/>
        </a:p>
      </dgm:t>
    </dgm:pt>
    <dgm:pt modelId="{B3EDF1E3-A44D-4CBB-BD0F-EC6C3559C421}" type="parTrans" cxnId="{661B65F5-D4E9-4BA5-9108-E96474167AD3}">
      <dgm:prSet/>
      <dgm:spPr/>
      <dgm:t>
        <a:bodyPr/>
        <a:lstStyle/>
        <a:p>
          <a:endParaRPr lang="en-US"/>
        </a:p>
      </dgm:t>
    </dgm:pt>
    <dgm:pt modelId="{DDF2B2AC-8879-4D32-A994-BBF7C4FC82A0}" type="sibTrans" cxnId="{661B65F5-D4E9-4BA5-9108-E96474167AD3}">
      <dgm:prSet/>
      <dgm:spPr/>
      <dgm:t>
        <a:bodyPr/>
        <a:lstStyle/>
        <a:p>
          <a:endParaRPr lang="en-US"/>
        </a:p>
      </dgm:t>
    </dgm:pt>
    <dgm:pt modelId="{51B77664-4DA3-4450-9798-7C56A2281EBB}">
      <dgm:prSet phldrT="[Text]"/>
      <dgm:spPr/>
      <dgm:t>
        <a:bodyPr/>
        <a:lstStyle/>
        <a:p>
          <a:endParaRPr lang="en-US" dirty="0"/>
        </a:p>
      </dgm:t>
    </dgm:pt>
    <dgm:pt modelId="{9BF08727-D9B2-4268-8BB8-2E99835AB521}" type="parTrans" cxnId="{95A744F9-F81D-4803-951D-BE1A0715412F}">
      <dgm:prSet/>
      <dgm:spPr/>
      <dgm:t>
        <a:bodyPr/>
        <a:lstStyle/>
        <a:p>
          <a:endParaRPr lang="en-US"/>
        </a:p>
      </dgm:t>
    </dgm:pt>
    <dgm:pt modelId="{DF81C011-4E14-42F1-AE53-A0A83B9FB338}" type="sibTrans" cxnId="{95A744F9-F81D-4803-951D-BE1A0715412F}">
      <dgm:prSet/>
      <dgm:spPr/>
      <dgm:t>
        <a:bodyPr/>
        <a:lstStyle/>
        <a:p>
          <a:endParaRPr lang="en-US"/>
        </a:p>
      </dgm:t>
    </dgm:pt>
    <dgm:pt modelId="{62EA51FE-4E76-4F1A-9C67-7421094C2A63}">
      <dgm:prSet phldrT="[Text]"/>
      <dgm:spPr/>
      <dgm:t>
        <a:bodyPr/>
        <a:lstStyle/>
        <a:p>
          <a:endParaRPr lang="en-US" dirty="0"/>
        </a:p>
      </dgm:t>
    </dgm:pt>
    <dgm:pt modelId="{EB27A5B7-F9A7-4D76-B11F-684CAB29CF94}" type="parTrans" cxnId="{722FA610-27C1-4C90-B655-1F790C25C464}">
      <dgm:prSet/>
      <dgm:spPr/>
      <dgm:t>
        <a:bodyPr/>
        <a:lstStyle/>
        <a:p>
          <a:endParaRPr lang="en-US"/>
        </a:p>
      </dgm:t>
    </dgm:pt>
    <dgm:pt modelId="{1465CB18-4D9E-4336-894C-1A8015A500CD}" type="sibTrans" cxnId="{722FA610-27C1-4C90-B655-1F790C25C464}">
      <dgm:prSet/>
      <dgm:spPr/>
      <dgm:t>
        <a:bodyPr/>
        <a:lstStyle/>
        <a:p>
          <a:endParaRPr lang="en-US"/>
        </a:p>
      </dgm:t>
    </dgm:pt>
    <dgm:pt modelId="{B976411E-3460-4F54-95E7-3A20B73133CE}" type="pres">
      <dgm:prSet presAssocID="{0C012C96-1856-4623-B8BC-6A6C0D5B6DF9}" presName="Name0" presStyleCnt="0">
        <dgm:presLayoutVars>
          <dgm:dir/>
          <dgm:animLvl val="lvl"/>
          <dgm:resizeHandles val="exact"/>
        </dgm:presLayoutVars>
      </dgm:prSet>
      <dgm:spPr/>
    </dgm:pt>
    <dgm:pt modelId="{D1FE13FC-4D64-46E1-91FA-73D3A5F83437}" type="pres">
      <dgm:prSet presAssocID="{BA752347-372C-4B9A-8039-42F06159FA58}" presName="composite" presStyleCnt="0"/>
      <dgm:spPr/>
    </dgm:pt>
    <dgm:pt modelId="{B1A164FE-3C77-48DC-88C7-53693810BFF9}" type="pres">
      <dgm:prSet presAssocID="{BA752347-372C-4B9A-8039-42F06159FA5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0221275-6027-4ED4-8388-56E22064B02F}" type="pres">
      <dgm:prSet presAssocID="{BA752347-372C-4B9A-8039-42F06159FA58}" presName="desTx" presStyleLbl="alignAccFollowNode1" presStyleIdx="0" presStyleCnt="3">
        <dgm:presLayoutVars>
          <dgm:bulletEnabled val="1"/>
        </dgm:presLayoutVars>
      </dgm:prSet>
      <dgm:spPr/>
    </dgm:pt>
    <dgm:pt modelId="{1D5A887E-7A96-445A-B76A-AD1776E82FB4}" type="pres">
      <dgm:prSet presAssocID="{6B4E8F1A-99F1-49AB-B581-6FE9EF155A38}" presName="space" presStyleCnt="0"/>
      <dgm:spPr/>
    </dgm:pt>
    <dgm:pt modelId="{CDCCC624-D8C7-4BEC-9A0C-7E7C2CF3C51E}" type="pres">
      <dgm:prSet presAssocID="{B6ED21B3-338D-41CC-9FF0-053CD915371E}" presName="composite" presStyleCnt="0"/>
      <dgm:spPr/>
    </dgm:pt>
    <dgm:pt modelId="{C7EAF887-E8E5-41BB-A335-069478E7821F}" type="pres">
      <dgm:prSet presAssocID="{B6ED21B3-338D-41CC-9FF0-053CD91537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AEA9621-F93D-422F-BBBC-44D4A4B1435B}" type="pres">
      <dgm:prSet presAssocID="{B6ED21B3-338D-41CC-9FF0-053CD915371E}" presName="desTx" presStyleLbl="alignAccFollowNode1" presStyleIdx="1" presStyleCnt="3">
        <dgm:presLayoutVars>
          <dgm:bulletEnabled val="1"/>
        </dgm:presLayoutVars>
      </dgm:prSet>
      <dgm:spPr/>
    </dgm:pt>
    <dgm:pt modelId="{8CC217CC-3197-4A8D-A89F-C77D0BBA55F9}" type="pres">
      <dgm:prSet presAssocID="{4BC1D3D0-298F-41B4-B6C5-FBCDE7E4F4E6}" presName="space" presStyleCnt="0"/>
      <dgm:spPr/>
    </dgm:pt>
    <dgm:pt modelId="{543249A8-E29A-4785-A1BD-862DA698EC28}" type="pres">
      <dgm:prSet presAssocID="{3519D4E7-0324-406D-B89D-1BB2E2CD7B21}" presName="composite" presStyleCnt="0"/>
      <dgm:spPr/>
    </dgm:pt>
    <dgm:pt modelId="{78A3DF29-D4E4-4DF0-A194-6452E2A6A7C9}" type="pres">
      <dgm:prSet presAssocID="{3519D4E7-0324-406D-B89D-1BB2E2CD7B2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A412539-CE27-4D72-A5CB-4AAC905D12F1}" type="pres">
      <dgm:prSet presAssocID="{3519D4E7-0324-406D-B89D-1BB2E2CD7B21}" presName="desTx" presStyleLbl="alignAccFollowNode1" presStyleIdx="2" presStyleCnt="3" custLinFactNeighborX="103" custLinFactNeighborY="-348">
        <dgm:presLayoutVars>
          <dgm:bulletEnabled val="1"/>
        </dgm:presLayoutVars>
      </dgm:prSet>
      <dgm:spPr/>
    </dgm:pt>
  </dgm:ptLst>
  <dgm:cxnLst>
    <dgm:cxn modelId="{722FA610-27C1-4C90-B655-1F790C25C464}" srcId="{B6ED21B3-338D-41CC-9FF0-053CD915371E}" destId="{62EA51FE-4E76-4F1A-9C67-7421094C2A63}" srcOrd="7" destOrd="0" parTransId="{EB27A5B7-F9A7-4D76-B11F-684CAB29CF94}" sibTransId="{1465CB18-4D9E-4336-894C-1A8015A500CD}"/>
    <dgm:cxn modelId="{003F6012-A828-4484-BB88-B7A4E5716990}" srcId="{3519D4E7-0324-406D-B89D-1BB2E2CD7B21}" destId="{7C9057C7-C816-4427-96A7-D58F777C6A11}" srcOrd="2" destOrd="0" parTransId="{0C564771-116C-4EFB-8D7B-FF41D4739879}" sibTransId="{F17AF761-2F9E-4FD6-828E-F01D73DBC1D7}"/>
    <dgm:cxn modelId="{26584519-4102-4F7E-9529-75DEC782AF9F}" type="presOf" srcId="{7A984415-A97D-47D1-911E-BFA6B6DED136}" destId="{CAEA9621-F93D-422F-BBBC-44D4A4B1435B}" srcOrd="0" destOrd="1" presId="urn:microsoft.com/office/officeart/2005/8/layout/hList1"/>
    <dgm:cxn modelId="{0A558E1D-2CCB-4073-A162-5C38D4650159}" type="presOf" srcId="{5C7E7A50-6150-4AE7-9FAC-4ED7A776DECC}" destId="{CAEA9621-F93D-422F-BBBC-44D4A4B1435B}" srcOrd="0" destOrd="2" presId="urn:microsoft.com/office/officeart/2005/8/layout/hList1"/>
    <dgm:cxn modelId="{30367231-00AA-49AE-A6A3-44EA14E9E80F}" srcId="{0C012C96-1856-4623-B8BC-6A6C0D5B6DF9}" destId="{BA752347-372C-4B9A-8039-42F06159FA58}" srcOrd="0" destOrd="0" parTransId="{294EEAB1-00E9-4AEC-8055-DA1060A14348}" sibTransId="{6B4E8F1A-99F1-49AB-B581-6FE9EF155A38}"/>
    <dgm:cxn modelId="{5379A938-2CE7-46C0-9053-1B88F62ED2D5}" type="presOf" srcId="{97A3B3E5-AB93-47B2-9204-6AA3CE536A07}" destId="{CAEA9621-F93D-422F-BBBC-44D4A4B1435B}" srcOrd="0" destOrd="5" presId="urn:microsoft.com/office/officeart/2005/8/layout/hList1"/>
    <dgm:cxn modelId="{D32E8A3B-25A0-4599-A951-2F96084EBAF4}" type="presOf" srcId="{62EA51FE-4E76-4F1A-9C67-7421094C2A63}" destId="{CAEA9621-F93D-422F-BBBC-44D4A4B1435B}" srcOrd="0" destOrd="7" presId="urn:microsoft.com/office/officeart/2005/8/layout/hList1"/>
    <dgm:cxn modelId="{B861A940-6446-46A0-9B35-192C2CC0A0D1}" srcId="{3519D4E7-0324-406D-B89D-1BB2E2CD7B21}" destId="{D718CD0C-672A-41C1-A5A4-0B56440A4AD2}" srcOrd="5" destOrd="0" parTransId="{59620F42-0C6C-4AEB-B03C-4203A775C0BC}" sibTransId="{96ECA123-282B-4240-9FE3-79B5066F5435}"/>
    <dgm:cxn modelId="{5087A862-CEF1-49D8-B0F1-2051625CB679}" type="presOf" srcId="{D718CD0C-672A-41C1-A5A4-0B56440A4AD2}" destId="{6A412539-CE27-4D72-A5CB-4AAC905D12F1}" srcOrd="0" destOrd="5" presId="urn:microsoft.com/office/officeart/2005/8/layout/hList1"/>
    <dgm:cxn modelId="{53110666-E5F3-450F-80A2-C76F8183FBB7}" srcId="{B6ED21B3-338D-41CC-9FF0-053CD915371E}" destId="{219F8C8A-DF76-41EC-8382-8166E06A2BF4}" srcOrd="8" destOrd="0" parTransId="{05558962-7D47-4E2A-9EC3-B885A982C216}" sibTransId="{824BCCEC-026D-48A6-834A-AC4AABE0D1CF}"/>
    <dgm:cxn modelId="{0D36C667-6862-4C32-8185-29B24B2A4107}" srcId="{3519D4E7-0324-406D-B89D-1BB2E2CD7B21}" destId="{A19851AD-1008-4E34-B35C-F9FE3ADE5A7C}" srcOrd="3" destOrd="0" parTransId="{42E70C41-C4E4-4602-B7B0-E1728546F226}" sibTransId="{247E1B6C-C1B0-46D3-A835-8B060477962B}"/>
    <dgm:cxn modelId="{09417D6C-24C3-4260-AD25-4EC4FD1D1D71}" type="presOf" srcId="{BA752347-372C-4B9A-8039-42F06159FA58}" destId="{B1A164FE-3C77-48DC-88C7-53693810BFF9}" srcOrd="0" destOrd="0" presId="urn:microsoft.com/office/officeart/2005/8/layout/hList1"/>
    <dgm:cxn modelId="{0B7CCD6D-9D9C-4F19-8299-A45F2C1A988A}" srcId="{0C012C96-1856-4623-B8BC-6A6C0D5B6DF9}" destId="{B6ED21B3-338D-41CC-9FF0-053CD915371E}" srcOrd="1" destOrd="0" parTransId="{FC3F5361-8578-4190-9A2D-66DF39095E56}" sibTransId="{4BC1D3D0-298F-41B4-B6C5-FBCDE7E4F4E6}"/>
    <dgm:cxn modelId="{F6924E5A-A997-4800-85F9-7BE34B7B5798}" type="presOf" srcId="{D8BFA10E-B699-4B2C-937B-2A94D689C004}" destId="{6A412539-CE27-4D72-A5CB-4AAC905D12F1}" srcOrd="0" destOrd="0" presId="urn:microsoft.com/office/officeart/2005/8/layout/hList1"/>
    <dgm:cxn modelId="{957CE57A-ACB1-46A4-9CEF-245CB5D67C88}" srcId="{3519D4E7-0324-406D-B89D-1BB2E2CD7B21}" destId="{0A368EC4-5378-4742-96B8-AAB387CCA816}" srcOrd="1" destOrd="0" parTransId="{16D56D70-47E7-4189-ADB1-128D129B5657}" sibTransId="{5E07D8B0-D47E-45B7-B4D5-E843435D8BAA}"/>
    <dgm:cxn modelId="{17502E7D-93EF-4054-85BB-DAAF96189630}" type="presOf" srcId="{ECCF9908-C243-448C-A2D4-FC09AC1CBDDE}" destId="{6A412539-CE27-4D72-A5CB-4AAC905D12F1}" srcOrd="0" destOrd="4" presId="urn:microsoft.com/office/officeart/2005/8/layout/hList1"/>
    <dgm:cxn modelId="{61ABE37F-12B1-40AA-BE43-DBF163873198}" type="presOf" srcId="{C96D4FF0-B997-4EE6-B6C5-03AE366D399D}" destId="{60221275-6027-4ED4-8388-56E22064B02F}" srcOrd="0" destOrd="0" presId="urn:microsoft.com/office/officeart/2005/8/layout/hList1"/>
    <dgm:cxn modelId="{14A5D984-EA91-4B0B-9F1E-C0277533DFA3}" type="presOf" srcId="{0C012C96-1856-4623-B8BC-6A6C0D5B6DF9}" destId="{B976411E-3460-4F54-95E7-3A20B73133CE}" srcOrd="0" destOrd="0" presId="urn:microsoft.com/office/officeart/2005/8/layout/hList1"/>
    <dgm:cxn modelId="{206F008F-D1BA-4CE4-8463-FEA1F85AAA28}" type="presOf" srcId="{219F8C8A-DF76-41EC-8382-8166E06A2BF4}" destId="{CAEA9621-F93D-422F-BBBC-44D4A4B1435B}" srcOrd="0" destOrd="8" presId="urn:microsoft.com/office/officeart/2005/8/layout/hList1"/>
    <dgm:cxn modelId="{97EACA96-C9F8-4ECA-B5F1-0CBDC7A14CBD}" srcId="{B6ED21B3-338D-41CC-9FF0-053CD915371E}" destId="{16F43C97-DFA3-49C5-878C-9770D8C91734}" srcOrd="0" destOrd="0" parTransId="{F6920D36-F9D5-4E29-81AC-37C7573FD06A}" sibTransId="{F16EFE2D-27A4-4EA3-BB7F-B5D13F45A577}"/>
    <dgm:cxn modelId="{9D042D97-0AD7-4FA9-A2D9-CA4B90DF064D}" type="presOf" srcId="{A19851AD-1008-4E34-B35C-F9FE3ADE5A7C}" destId="{6A412539-CE27-4D72-A5CB-4AAC905D12F1}" srcOrd="0" destOrd="3" presId="urn:microsoft.com/office/officeart/2005/8/layout/hList1"/>
    <dgm:cxn modelId="{7752819A-50DC-43A0-8C60-B03A3B6B34E1}" type="presOf" srcId="{0A368EC4-5378-4742-96B8-AAB387CCA816}" destId="{6A412539-CE27-4D72-A5CB-4AAC905D12F1}" srcOrd="0" destOrd="1" presId="urn:microsoft.com/office/officeart/2005/8/layout/hList1"/>
    <dgm:cxn modelId="{E1378E9C-115C-43B9-A6F2-FF65CE24BF31}" type="presOf" srcId="{51B77664-4DA3-4450-9798-7C56A2281EBB}" destId="{CAEA9621-F93D-422F-BBBC-44D4A4B1435B}" srcOrd="0" destOrd="6" presId="urn:microsoft.com/office/officeart/2005/8/layout/hList1"/>
    <dgm:cxn modelId="{4EAF539E-C843-4F31-8A1F-15480983DEBC}" srcId="{B6ED21B3-338D-41CC-9FF0-053CD915371E}" destId="{7A984415-A97D-47D1-911E-BFA6B6DED136}" srcOrd="1" destOrd="0" parTransId="{D7BFE590-C984-4C81-9697-4A388878ACC4}" sibTransId="{D0509659-1E2F-49DC-95E4-74E52C46331F}"/>
    <dgm:cxn modelId="{993728AA-C426-4131-A130-44A7C1C937C8}" srcId="{B6ED21B3-338D-41CC-9FF0-053CD915371E}" destId="{5C7E7A50-6150-4AE7-9FAC-4ED7A776DECC}" srcOrd="2" destOrd="0" parTransId="{EFDDA8D1-F989-4A18-8F46-A2D6F2470FCB}" sibTransId="{385C6C49-367E-4BB0-A227-0EDB441789BD}"/>
    <dgm:cxn modelId="{7E1726B0-5339-4226-959D-B4C3B8624CC6}" type="presOf" srcId="{3519D4E7-0324-406D-B89D-1BB2E2CD7B21}" destId="{78A3DF29-D4E4-4DF0-A194-6452E2A6A7C9}" srcOrd="0" destOrd="0" presId="urn:microsoft.com/office/officeart/2005/8/layout/hList1"/>
    <dgm:cxn modelId="{D7FF95B2-F671-4052-8BD5-ADCC00F68D0A}" srcId="{0C012C96-1856-4623-B8BC-6A6C0D5B6DF9}" destId="{3519D4E7-0324-406D-B89D-1BB2E2CD7B21}" srcOrd="2" destOrd="0" parTransId="{B6151163-581B-4396-A1FF-855DA120C370}" sibTransId="{FB9CBA4B-E218-4572-BD8B-9A77477C5E32}"/>
    <dgm:cxn modelId="{26E22ABA-262D-4A64-8229-5506DDF05E88}" srcId="{BA752347-372C-4B9A-8039-42F06159FA58}" destId="{C96D4FF0-B997-4EE6-B6C5-03AE366D399D}" srcOrd="0" destOrd="0" parTransId="{6913D573-1C0E-4FAA-B1FF-2A9B06BA639C}" sibTransId="{3BD23986-9315-41BC-BC03-A3E6C5975889}"/>
    <dgm:cxn modelId="{C21D61CB-AF3C-4B87-BD8A-5C4452EA6127}" srcId="{3519D4E7-0324-406D-B89D-1BB2E2CD7B21}" destId="{ECCF9908-C243-448C-A2D4-FC09AC1CBDDE}" srcOrd="4" destOrd="0" parTransId="{4F89B7FC-8592-4C60-BE36-C6EAF9D1EF13}" sibTransId="{834C2838-4453-4BE3-A0DD-171FDE187072}"/>
    <dgm:cxn modelId="{B8092FCE-2DD0-4BC9-9AB0-ED00CB0F9422}" type="presOf" srcId="{0A4F85C5-3312-4724-8BF8-9F23573DE910}" destId="{CAEA9621-F93D-422F-BBBC-44D4A4B1435B}" srcOrd="0" destOrd="3" presId="urn:microsoft.com/office/officeart/2005/8/layout/hList1"/>
    <dgm:cxn modelId="{985473CE-086D-4BFB-9C2D-0DD7250D2400}" type="presOf" srcId="{16F43C97-DFA3-49C5-878C-9770D8C91734}" destId="{CAEA9621-F93D-422F-BBBC-44D4A4B1435B}" srcOrd="0" destOrd="0" presId="urn:microsoft.com/office/officeart/2005/8/layout/hList1"/>
    <dgm:cxn modelId="{FC9179CF-16EB-47AE-B91F-2343D9228730}" type="presOf" srcId="{B6ED21B3-338D-41CC-9FF0-053CD915371E}" destId="{C7EAF887-E8E5-41BB-A335-069478E7821F}" srcOrd="0" destOrd="0" presId="urn:microsoft.com/office/officeart/2005/8/layout/hList1"/>
    <dgm:cxn modelId="{8D7A94D1-62FE-497F-AB3D-89B1AA12E50C}" srcId="{B6ED21B3-338D-41CC-9FF0-053CD915371E}" destId="{0A4F85C5-3312-4724-8BF8-9F23573DE910}" srcOrd="3" destOrd="0" parTransId="{E709B75E-5B29-49B1-A1EA-CA48724E97F7}" sibTransId="{938D4EE7-8C91-4954-B6DB-98D6E48BF443}"/>
    <dgm:cxn modelId="{CBF88BD4-5B3E-4BBA-B22B-C0A115A925F0}" type="presOf" srcId="{969E6042-402D-4BBD-8CF2-D9E4A172866A}" destId="{CAEA9621-F93D-422F-BBBC-44D4A4B1435B}" srcOrd="0" destOrd="4" presId="urn:microsoft.com/office/officeart/2005/8/layout/hList1"/>
    <dgm:cxn modelId="{D3B789D9-C938-4D55-BE9D-45CBB44DA4AB}" type="presOf" srcId="{7C9057C7-C816-4427-96A7-D58F777C6A11}" destId="{6A412539-CE27-4D72-A5CB-4AAC905D12F1}" srcOrd="0" destOrd="2" presId="urn:microsoft.com/office/officeart/2005/8/layout/hList1"/>
    <dgm:cxn modelId="{8FEE1CDE-99BA-4D3F-8C42-B80770023C7F}" srcId="{B6ED21B3-338D-41CC-9FF0-053CD915371E}" destId="{969E6042-402D-4BBD-8CF2-D9E4A172866A}" srcOrd="4" destOrd="0" parTransId="{386A3554-549D-4989-9746-2F1B9E63D3A8}" sibTransId="{DE1E47C0-0CDA-4EFC-8592-518EED3F4C66}"/>
    <dgm:cxn modelId="{661B65F5-D4E9-4BA5-9108-E96474167AD3}" srcId="{B6ED21B3-338D-41CC-9FF0-053CD915371E}" destId="{97A3B3E5-AB93-47B2-9204-6AA3CE536A07}" srcOrd="5" destOrd="0" parTransId="{B3EDF1E3-A44D-4CBB-BD0F-EC6C3559C421}" sibTransId="{DDF2B2AC-8879-4D32-A994-BBF7C4FC82A0}"/>
    <dgm:cxn modelId="{6D9C11F7-9E16-479B-8E45-D098DFEBC48F}" srcId="{3519D4E7-0324-406D-B89D-1BB2E2CD7B21}" destId="{D8BFA10E-B699-4B2C-937B-2A94D689C004}" srcOrd="0" destOrd="0" parTransId="{72E0ECCD-A5E3-4136-87C5-72FB4DCA9C22}" sibTransId="{FFFB0065-8DFE-496D-8A37-1BF0F41AF61F}"/>
    <dgm:cxn modelId="{95A744F9-F81D-4803-951D-BE1A0715412F}" srcId="{B6ED21B3-338D-41CC-9FF0-053CD915371E}" destId="{51B77664-4DA3-4450-9798-7C56A2281EBB}" srcOrd="6" destOrd="0" parTransId="{9BF08727-D9B2-4268-8BB8-2E99835AB521}" sibTransId="{DF81C011-4E14-42F1-AE53-A0A83B9FB338}"/>
    <dgm:cxn modelId="{16CA0F73-3FB6-42E5-9F6A-664315625855}" type="presParOf" srcId="{B976411E-3460-4F54-95E7-3A20B73133CE}" destId="{D1FE13FC-4D64-46E1-91FA-73D3A5F83437}" srcOrd="0" destOrd="0" presId="urn:microsoft.com/office/officeart/2005/8/layout/hList1"/>
    <dgm:cxn modelId="{847C7F74-A2F4-4615-AA07-D41719E65067}" type="presParOf" srcId="{D1FE13FC-4D64-46E1-91FA-73D3A5F83437}" destId="{B1A164FE-3C77-48DC-88C7-53693810BFF9}" srcOrd="0" destOrd="0" presId="urn:microsoft.com/office/officeart/2005/8/layout/hList1"/>
    <dgm:cxn modelId="{550953D9-7A34-419E-9B5C-0251C598330D}" type="presParOf" srcId="{D1FE13FC-4D64-46E1-91FA-73D3A5F83437}" destId="{60221275-6027-4ED4-8388-56E22064B02F}" srcOrd="1" destOrd="0" presId="urn:microsoft.com/office/officeart/2005/8/layout/hList1"/>
    <dgm:cxn modelId="{438866F5-6AB6-436A-96CE-F1801809A577}" type="presParOf" srcId="{B976411E-3460-4F54-95E7-3A20B73133CE}" destId="{1D5A887E-7A96-445A-B76A-AD1776E82FB4}" srcOrd="1" destOrd="0" presId="urn:microsoft.com/office/officeart/2005/8/layout/hList1"/>
    <dgm:cxn modelId="{26B36FA7-78FF-40FC-B88C-3EE1629BF079}" type="presParOf" srcId="{B976411E-3460-4F54-95E7-3A20B73133CE}" destId="{CDCCC624-D8C7-4BEC-9A0C-7E7C2CF3C51E}" srcOrd="2" destOrd="0" presId="urn:microsoft.com/office/officeart/2005/8/layout/hList1"/>
    <dgm:cxn modelId="{8DC0520E-F6D9-4F2A-9DAB-79A782B013F3}" type="presParOf" srcId="{CDCCC624-D8C7-4BEC-9A0C-7E7C2CF3C51E}" destId="{C7EAF887-E8E5-41BB-A335-069478E7821F}" srcOrd="0" destOrd="0" presId="urn:microsoft.com/office/officeart/2005/8/layout/hList1"/>
    <dgm:cxn modelId="{EF80FCC7-FB8C-4559-9A11-7BB7E31AF490}" type="presParOf" srcId="{CDCCC624-D8C7-4BEC-9A0C-7E7C2CF3C51E}" destId="{CAEA9621-F93D-422F-BBBC-44D4A4B1435B}" srcOrd="1" destOrd="0" presId="urn:microsoft.com/office/officeart/2005/8/layout/hList1"/>
    <dgm:cxn modelId="{0664D45D-9409-4BFE-B7C1-069349D566A2}" type="presParOf" srcId="{B976411E-3460-4F54-95E7-3A20B73133CE}" destId="{8CC217CC-3197-4A8D-A89F-C77D0BBA55F9}" srcOrd="3" destOrd="0" presId="urn:microsoft.com/office/officeart/2005/8/layout/hList1"/>
    <dgm:cxn modelId="{807B70F9-4730-46C9-98B9-63DA422D35D5}" type="presParOf" srcId="{B976411E-3460-4F54-95E7-3A20B73133CE}" destId="{543249A8-E29A-4785-A1BD-862DA698EC28}" srcOrd="4" destOrd="0" presId="urn:microsoft.com/office/officeart/2005/8/layout/hList1"/>
    <dgm:cxn modelId="{D736744A-CCF1-4AD3-AA39-B60730D015EE}" type="presParOf" srcId="{543249A8-E29A-4785-A1BD-862DA698EC28}" destId="{78A3DF29-D4E4-4DF0-A194-6452E2A6A7C9}" srcOrd="0" destOrd="0" presId="urn:microsoft.com/office/officeart/2005/8/layout/hList1"/>
    <dgm:cxn modelId="{8A7C8877-C8C4-45C5-AF18-C6B62387EC8C}" type="presParOf" srcId="{543249A8-E29A-4785-A1BD-862DA698EC28}" destId="{6A412539-CE27-4D72-A5CB-4AAC905D12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C012C96-1856-4623-B8BC-6A6C0D5B6DF9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A752347-372C-4B9A-8039-42F06159FA58}">
      <dgm:prSet phldrT="[Text]"/>
      <dgm:spPr/>
      <dgm:t>
        <a:bodyPr/>
        <a:lstStyle/>
        <a:p>
          <a:r>
            <a:rPr lang="en-US" dirty="0"/>
            <a:t>Tax is determined by?</a:t>
          </a:r>
        </a:p>
      </dgm:t>
    </dgm:pt>
    <dgm:pt modelId="{294EEAB1-00E9-4AEC-8055-DA1060A14348}" type="parTrans" cxnId="{30367231-00AA-49AE-A6A3-44EA14E9E80F}">
      <dgm:prSet/>
      <dgm:spPr/>
      <dgm:t>
        <a:bodyPr/>
        <a:lstStyle/>
        <a:p>
          <a:endParaRPr lang="en-US"/>
        </a:p>
      </dgm:t>
    </dgm:pt>
    <dgm:pt modelId="{6B4E8F1A-99F1-49AB-B581-6FE9EF155A38}" type="sibTrans" cxnId="{30367231-00AA-49AE-A6A3-44EA14E9E80F}">
      <dgm:prSet/>
      <dgm:spPr/>
      <dgm:t>
        <a:bodyPr/>
        <a:lstStyle/>
        <a:p>
          <a:endParaRPr lang="en-US"/>
        </a:p>
      </dgm:t>
    </dgm:pt>
    <dgm:pt modelId="{C96D4FF0-B997-4EE6-B6C5-03AE366D399D}">
      <dgm:prSet phldrT="[Text]"/>
      <dgm:spPr/>
      <dgm:t>
        <a:bodyPr/>
        <a:lstStyle/>
        <a:p>
          <a:endParaRPr lang="en-US" dirty="0"/>
        </a:p>
      </dgm:t>
    </dgm:pt>
    <dgm:pt modelId="{6913D573-1C0E-4FAA-B1FF-2A9B06BA639C}" type="parTrans" cxnId="{26E22ABA-262D-4A64-8229-5506DDF05E88}">
      <dgm:prSet/>
      <dgm:spPr/>
      <dgm:t>
        <a:bodyPr/>
        <a:lstStyle/>
        <a:p>
          <a:endParaRPr lang="en-US"/>
        </a:p>
      </dgm:t>
    </dgm:pt>
    <dgm:pt modelId="{3BD23986-9315-41BC-BC03-A3E6C5975889}" type="sibTrans" cxnId="{26E22ABA-262D-4A64-8229-5506DDF05E88}">
      <dgm:prSet/>
      <dgm:spPr/>
      <dgm:t>
        <a:bodyPr/>
        <a:lstStyle/>
        <a:p>
          <a:endParaRPr lang="en-US"/>
        </a:p>
      </dgm:t>
    </dgm:pt>
    <dgm:pt modelId="{B6ED21B3-338D-41CC-9FF0-053CD915371E}">
      <dgm:prSet phldrT="[Text]"/>
      <dgm:spPr/>
      <dgm:t>
        <a:bodyPr/>
        <a:lstStyle/>
        <a:p>
          <a:r>
            <a:rPr lang="en-US" dirty="0"/>
            <a:t>Paid by?</a:t>
          </a:r>
        </a:p>
      </dgm:t>
    </dgm:pt>
    <dgm:pt modelId="{FC3F5361-8578-4190-9A2D-66DF39095E56}" type="parTrans" cxnId="{0B7CCD6D-9D9C-4F19-8299-A45F2C1A988A}">
      <dgm:prSet/>
      <dgm:spPr/>
      <dgm:t>
        <a:bodyPr/>
        <a:lstStyle/>
        <a:p>
          <a:endParaRPr lang="en-US"/>
        </a:p>
      </dgm:t>
    </dgm:pt>
    <dgm:pt modelId="{4BC1D3D0-298F-41B4-B6C5-FBCDE7E4F4E6}" type="sibTrans" cxnId="{0B7CCD6D-9D9C-4F19-8299-A45F2C1A988A}">
      <dgm:prSet/>
      <dgm:spPr/>
      <dgm:t>
        <a:bodyPr/>
        <a:lstStyle/>
        <a:p>
          <a:endParaRPr lang="en-US"/>
        </a:p>
      </dgm:t>
    </dgm:pt>
    <dgm:pt modelId="{16F43C97-DFA3-49C5-878C-9770D8C91734}">
      <dgm:prSet phldrT="[Text]"/>
      <dgm:spPr/>
      <dgm:t>
        <a:bodyPr/>
        <a:lstStyle/>
        <a:p>
          <a:endParaRPr lang="en-US" dirty="0"/>
        </a:p>
      </dgm:t>
    </dgm:pt>
    <dgm:pt modelId="{F6920D36-F9D5-4E29-81AC-37C7573FD06A}" type="parTrans" cxnId="{97EACA96-C9F8-4ECA-B5F1-0CBDC7A14CBD}">
      <dgm:prSet/>
      <dgm:spPr/>
      <dgm:t>
        <a:bodyPr/>
        <a:lstStyle/>
        <a:p>
          <a:endParaRPr lang="en-US"/>
        </a:p>
      </dgm:t>
    </dgm:pt>
    <dgm:pt modelId="{F16EFE2D-27A4-4EA3-BB7F-B5D13F45A577}" type="sibTrans" cxnId="{97EACA96-C9F8-4ECA-B5F1-0CBDC7A14CBD}">
      <dgm:prSet/>
      <dgm:spPr/>
      <dgm:t>
        <a:bodyPr/>
        <a:lstStyle/>
        <a:p>
          <a:endParaRPr lang="en-US"/>
        </a:p>
      </dgm:t>
    </dgm:pt>
    <dgm:pt modelId="{3519D4E7-0324-406D-B89D-1BB2E2CD7B21}">
      <dgm:prSet phldrT="[Text]"/>
      <dgm:spPr/>
      <dgm:t>
        <a:bodyPr/>
        <a:lstStyle/>
        <a:p>
          <a:r>
            <a:rPr lang="en-US" dirty="0"/>
            <a:t>Helps fund?</a:t>
          </a:r>
        </a:p>
      </dgm:t>
    </dgm:pt>
    <dgm:pt modelId="{B6151163-581B-4396-A1FF-855DA120C370}" type="parTrans" cxnId="{D7FF95B2-F671-4052-8BD5-ADCC00F68D0A}">
      <dgm:prSet/>
      <dgm:spPr/>
      <dgm:t>
        <a:bodyPr/>
        <a:lstStyle/>
        <a:p>
          <a:endParaRPr lang="en-US"/>
        </a:p>
      </dgm:t>
    </dgm:pt>
    <dgm:pt modelId="{FB9CBA4B-E218-4572-BD8B-9A77477C5E32}" type="sibTrans" cxnId="{D7FF95B2-F671-4052-8BD5-ADCC00F68D0A}">
      <dgm:prSet/>
      <dgm:spPr/>
      <dgm:t>
        <a:bodyPr/>
        <a:lstStyle/>
        <a:p>
          <a:endParaRPr lang="en-US"/>
        </a:p>
      </dgm:t>
    </dgm:pt>
    <dgm:pt modelId="{D718CD0C-672A-41C1-A5A4-0B56440A4AD2}">
      <dgm:prSet phldrT="[Text]"/>
      <dgm:spPr/>
      <dgm:t>
        <a:bodyPr/>
        <a:lstStyle/>
        <a:p>
          <a:endParaRPr lang="en-US" dirty="0"/>
        </a:p>
      </dgm:t>
    </dgm:pt>
    <dgm:pt modelId="{59620F42-0C6C-4AEB-B03C-4203A775C0BC}" type="parTrans" cxnId="{B861A940-6446-46A0-9B35-192C2CC0A0D1}">
      <dgm:prSet/>
      <dgm:spPr/>
      <dgm:t>
        <a:bodyPr/>
        <a:lstStyle/>
        <a:p>
          <a:endParaRPr lang="en-US"/>
        </a:p>
      </dgm:t>
    </dgm:pt>
    <dgm:pt modelId="{96ECA123-282B-4240-9FE3-79B5066F5435}" type="sibTrans" cxnId="{B861A940-6446-46A0-9B35-192C2CC0A0D1}">
      <dgm:prSet/>
      <dgm:spPr/>
      <dgm:t>
        <a:bodyPr/>
        <a:lstStyle/>
        <a:p>
          <a:endParaRPr lang="en-US"/>
        </a:p>
      </dgm:t>
    </dgm:pt>
    <dgm:pt modelId="{DB9E849A-881B-4AC1-B83C-6AB37F067A8E}">
      <dgm:prSet phldrT="[Text]"/>
      <dgm:spPr/>
      <dgm:t>
        <a:bodyPr/>
        <a:lstStyle/>
        <a:p>
          <a:endParaRPr lang="en-US" dirty="0"/>
        </a:p>
      </dgm:t>
    </dgm:pt>
    <dgm:pt modelId="{C7BE3E1C-8B53-4F4C-BCCC-EF2B423D6432}" type="parTrans" cxnId="{183C1D68-99A7-42A0-9C92-6455CF2B7FEA}">
      <dgm:prSet/>
      <dgm:spPr/>
      <dgm:t>
        <a:bodyPr/>
        <a:lstStyle/>
        <a:p>
          <a:endParaRPr lang="en-US"/>
        </a:p>
      </dgm:t>
    </dgm:pt>
    <dgm:pt modelId="{0C0E0BB6-F3D6-4D1A-94F4-D52C4613869D}" type="sibTrans" cxnId="{183C1D68-99A7-42A0-9C92-6455CF2B7FEA}">
      <dgm:prSet/>
      <dgm:spPr/>
      <dgm:t>
        <a:bodyPr/>
        <a:lstStyle/>
        <a:p>
          <a:endParaRPr lang="en-US"/>
        </a:p>
      </dgm:t>
    </dgm:pt>
    <dgm:pt modelId="{219F8C8A-DF76-41EC-8382-8166E06A2BF4}">
      <dgm:prSet phldrT="[Text]"/>
      <dgm:spPr/>
      <dgm:t>
        <a:bodyPr/>
        <a:lstStyle/>
        <a:p>
          <a:endParaRPr lang="en-US" dirty="0"/>
        </a:p>
      </dgm:t>
    </dgm:pt>
    <dgm:pt modelId="{05558962-7D47-4E2A-9EC3-B885A982C216}" type="parTrans" cxnId="{53110666-E5F3-450F-80A2-C76F8183FBB7}">
      <dgm:prSet/>
      <dgm:spPr/>
      <dgm:t>
        <a:bodyPr/>
        <a:lstStyle/>
        <a:p>
          <a:endParaRPr lang="en-US"/>
        </a:p>
      </dgm:t>
    </dgm:pt>
    <dgm:pt modelId="{824BCCEC-026D-48A6-834A-AC4AABE0D1CF}" type="sibTrans" cxnId="{53110666-E5F3-450F-80A2-C76F8183FBB7}">
      <dgm:prSet/>
      <dgm:spPr/>
      <dgm:t>
        <a:bodyPr/>
        <a:lstStyle/>
        <a:p>
          <a:endParaRPr lang="en-US"/>
        </a:p>
      </dgm:t>
    </dgm:pt>
    <dgm:pt modelId="{F3D5A452-090C-41E7-A0A9-989023873A8B}">
      <dgm:prSet phldrT="[Text]"/>
      <dgm:spPr/>
      <dgm:t>
        <a:bodyPr/>
        <a:lstStyle/>
        <a:p>
          <a:endParaRPr lang="en-US" dirty="0"/>
        </a:p>
      </dgm:t>
    </dgm:pt>
    <dgm:pt modelId="{A31C8E89-89A2-4A86-BD27-35E1E1AF4C26}" type="parTrans" cxnId="{7FAB4644-466F-4E1D-80C5-FD7947F27E13}">
      <dgm:prSet/>
      <dgm:spPr/>
      <dgm:t>
        <a:bodyPr/>
        <a:lstStyle/>
        <a:p>
          <a:endParaRPr lang="en-US"/>
        </a:p>
      </dgm:t>
    </dgm:pt>
    <dgm:pt modelId="{C375A338-6CED-4A0F-9196-DE5B932F21F2}" type="sibTrans" cxnId="{7FAB4644-466F-4E1D-80C5-FD7947F27E13}">
      <dgm:prSet/>
      <dgm:spPr/>
      <dgm:t>
        <a:bodyPr/>
        <a:lstStyle/>
        <a:p>
          <a:endParaRPr lang="en-US"/>
        </a:p>
      </dgm:t>
    </dgm:pt>
    <dgm:pt modelId="{7A16B1ED-2598-47BE-8066-C73CF95035C6}">
      <dgm:prSet phldrT="[Text]"/>
      <dgm:spPr/>
      <dgm:t>
        <a:bodyPr/>
        <a:lstStyle/>
        <a:p>
          <a:endParaRPr lang="en-US" dirty="0"/>
        </a:p>
      </dgm:t>
    </dgm:pt>
    <dgm:pt modelId="{0E297571-33CC-46FE-8BEB-5EA5C947EA86}" type="parTrans" cxnId="{AE89636E-5E69-4951-809F-BCF298E8D5D5}">
      <dgm:prSet/>
      <dgm:spPr/>
      <dgm:t>
        <a:bodyPr/>
        <a:lstStyle/>
        <a:p>
          <a:endParaRPr lang="en-US"/>
        </a:p>
      </dgm:t>
    </dgm:pt>
    <dgm:pt modelId="{41B6EFA0-EDB2-42DB-A8F2-CC4D5D2ABB03}" type="sibTrans" cxnId="{AE89636E-5E69-4951-809F-BCF298E8D5D5}">
      <dgm:prSet/>
      <dgm:spPr/>
      <dgm:t>
        <a:bodyPr/>
        <a:lstStyle/>
        <a:p>
          <a:endParaRPr lang="en-US"/>
        </a:p>
      </dgm:t>
    </dgm:pt>
    <dgm:pt modelId="{FF0F80EC-3E13-420A-BF17-B7F321E1BF74}">
      <dgm:prSet phldrT="[Text]"/>
      <dgm:spPr/>
      <dgm:t>
        <a:bodyPr/>
        <a:lstStyle/>
        <a:p>
          <a:endParaRPr lang="en-US" dirty="0"/>
        </a:p>
      </dgm:t>
    </dgm:pt>
    <dgm:pt modelId="{47292EE3-0537-40BB-A36C-1146D3F78396}" type="parTrans" cxnId="{5020E9DA-43B3-4C89-9CA0-DE09E40A0165}">
      <dgm:prSet/>
      <dgm:spPr/>
      <dgm:t>
        <a:bodyPr/>
        <a:lstStyle/>
        <a:p>
          <a:endParaRPr lang="en-US"/>
        </a:p>
      </dgm:t>
    </dgm:pt>
    <dgm:pt modelId="{3CB62215-8235-4E2F-8FA6-8610291D3282}" type="sibTrans" cxnId="{5020E9DA-43B3-4C89-9CA0-DE09E40A0165}">
      <dgm:prSet/>
      <dgm:spPr/>
      <dgm:t>
        <a:bodyPr/>
        <a:lstStyle/>
        <a:p>
          <a:endParaRPr lang="en-US"/>
        </a:p>
      </dgm:t>
    </dgm:pt>
    <dgm:pt modelId="{1867BE48-7B20-4221-9208-B16FB00E81C1}">
      <dgm:prSet phldrT="[Text]"/>
      <dgm:spPr/>
      <dgm:t>
        <a:bodyPr/>
        <a:lstStyle/>
        <a:p>
          <a:endParaRPr lang="en-US" dirty="0"/>
        </a:p>
      </dgm:t>
    </dgm:pt>
    <dgm:pt modelId="{C68A9E73-0104-47FD-82F7-DE1B3D727031}" type="parTrans" cxnId="{5A6AB1B1-A978-4C25-BED6-E4ED4AA58D63}">
      <dgm:prSet/>
      <dgm:spPr/>
      <dgm:t>
        <a:bodyPr/>
        <a:lstStyle/>
        <a:p>
          <a:endParaRPr lang="en-US"/>
        </a:p>
      </dgm:t>
    </dgm:pt>
    <dgm:pt modelId="{B8DC600B-1D5A-4237-BF32-6CE669D80C30}" type="sibTrans" cxnId="{5A6AB1B1-A978-4C25-BED6-E4ED4AA58D63}">
      <dgm:prSet/>
      <dgm:spPr/>
      <dgm:t>
        <a:bodyPr/>
        <a:lstStyle/>
        <a:p>
          <a:endParaRPr lang="en-US"/>
        </a:p>
      </dgm:t>
    </dgm:pt>
    <dgm:pt modelId="{75BEA7B8-FAE9-488C-81AD-ABD4A41E8885}">
      <dgm:prSet phldrT="[Text]"/>
      <dgm:spPr/>
      <dgm:t>
        <a:bodyPr/>
        <a:lstStyle/>
        <a:p>
          <a:endParaRPr lang="en-US" dirty="0"/>
        </a:p>
      </dgm:t>
    </dgm:pt>
    <dgm:pt modelId="{B5569EB7-A7D8-4E10-99A0-D52161360E2D}" type="parTrans" cxnId="{92ECB2CA-F17C-4A4A-B41F-7E5F6A602330}">
      <dgm:prSet/>
      <dgm:spPr/>
      <dgm:t>
        <a:bodyPr/>
        <a:lstStyle/>
        <a:p>
          <a:endParaRPr lang="en-US"/>
        </a:p>
      </dgm:t>
    </dgm:pt>
    <dgm:pt modelId="{B3B04F8C-4E91-4ABE-B722-0640ED452E7D}" type="sibTrans" cxnId="{92ECB2CA-F17C-4A4A-B41F-7E5F6A602330}">
      <dgm:prSet/>
      <dgm:spPr/>
      <dgm:t>
        <a:bodyPr/>
        <a:lstStyle/>
        <a:p>
          <a:endParaRPr lang="en-US"/>
        </a:p>
      </dgm:t>
    </dgm:pt>
    <dgm:pt modelId="{E0008C79-1BD0-4DB3-861C-C8F59F622B33}">
      <dgm:prSet phldrT="[Text]"/>
      <dgm:spPr/>
      <dgm:t>
        <a:bodyPr/>
        <a:lstStyle/>
        <a:p>
          <a:endParaRPr lang="en-US" dirty="0"/>
        </a:p>
      </dgm:t>
    </dgm:pt>
    <dgm:pt modelId="{061322E4-46A2-4EB5-893D-A482A9D0F2A7}" type="parTrans" cxnId="{3FF1EF06-46A3-44B9-9667-0733633E4F7D}">
      <dgm:prSet/>
      <dgm:spPr/>
      <dgm:t>
        <a:bodyPr/>
        <a:lstStyle/>
        <a:p>
          <a:endParaRPr lang="en-US"/>
        </a:p>
      </dgm:t>
    </dgm:pt>
    <dgm:pt modelId="{46F631BF-1BDB-44C5-A5F2-2B800FA5C065}" type="sibTrans" cxnId="{3FF1EF06-46A3-44B9-9667-0733633E4F7D}">
      <dgm:prSet/>
      <dgm:spPr/>
      <dgm:t>
        <a:bodyPr/>
        <a:lstStyle/>
        <a:p>
          <a:endParaRPr lang="en-US"/>
        </a:p>
      </dgm:t>
    </dgm:pt>
    <dgm:pt modelId="{B976411E-3460-4F54-95E7-3A20B73133CE}" type="pres">
      <dgm:prSet presAssocID="{0C012C96-1856-4623-B8BC-6A6C0D5B6DF9}" presName="Name0" presStyleCnt="0">
        <dgm:presLayoutVars>
          <dgm:dir/>
          <dgm:animLvl val="lvl"/>
          <dgm:resizeHandles val="exact"/>
        </dgm:presLayoutVars>
      </dgm:prSet>
      <dgm:spPr/>
    </dgm:pt>
    <dgm:pt modelId="{D1FE13FC-4D64-46E1-91FA-73D3A5F83437}" type="pres">
      <dgm:prSet presAssocID="{BA752347-372C-4B9A-8039-42F06159FA58}" presName="composite" presStyleCnt="0"/>
      <dgm:spPr/>
    </dgm:pt>
    <dgm:pt modelId="{B1A164FE-3C77-48DC-88C7-53693810BFF9}" type="pres">
      <dgm:prSet presAssocID="{BA752347-372C-4B9A-8039-42F06159FA5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0221275-6027-4ED4-8388-56E22064B02F}" type="pres">
      <dgm:prSet presAssocID="{BA752347-372C-4B9A-8039-42F06159FA58}" presName="desTx" presStyleLbl="alignAccFollowNode1" presStyleIdx="0" presStyleCnt="3">
        <dgm:presLayoutVars>
          <dgm:bulletEnabled val="1"/>
        </dgm:presLayoutVars>
      </dgm:prSet>
      <dgm:spPr/>
    </dgm:pt>
    <dgm:pt modelId="{1D5A887E-7A96-445A-B76A-AD1776E82FB4}" type="pres">
      <dgm:prSet presAssocID="{6B4E8F1A-99F1-49AB-B581-6FE9EF155A38}" presName="space" presStyleCnt="0"/>
      <dgm:spPr/>
    </dgm:pt>
    <dgm:pt modelId="{CDCCC624-D8C7-4BEC-9A0C-7E7C2CF3C51E}" type="pres">
      <dgm:prSet presAssocID="{B6ED21B3-338D-41CC-9FF0-053CD915371E}" presName="composite" presStyleCnt="0"/>
      <dgm:spPr/>
    </dgm:pt>
    <dgm:pt modelId="{C7EAF887-E8E5-41BB-A335-069478E7821F}" type="pres">
      <dgm:prSet presAssocID="{B6ED21B3-338D-41CC-9FF0-053CD91537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AEA9621-F93D-422F-BBBC-44D4A4B1435B}" type="pres">
      <dgm:prSet presAssocID="{B6ED21B3-338D-41CC-9FF0-053CD915371E}" presName="desTx" presStyleLbl="alignAccFollowNode1" presStyleIdx="1" presStyleCnt="3">
        <dgm:presLayoutVars>
          <dgm:bulletEnabled val="1"/>
        </dgm:presLayoutVars>
      </dgm:prSet>
      <dgm:spPr/>
    </dgm:pt>
    <dgm:pt modelId="{8CC217CC-3197-4A8D-A89F-C77D0BBA55F9}" type="pres">
      <dgm:prSet presAssocID="{4BC1D3D0-298F-41B4-B6C5-FBCDE7E4F4E6}" presName="space" presStyleCnt="0"/>
      <dgm:spPr/>
    </dgm:pt>
    <dgm:pt modelId="{543249A8-E29A-4785-A1BD-862DA698EC28}" type="pres">
      <dgm:prSet presAssocID="{3519D4E7-0324-406D-B89D-1BB2E2CD7B21}" presName="composite" presStyleCnt="0"/>
      <dgm:spPr/>
    </dgm:pt>
    <dgm:pt modelId="{78A3DF29-D4E4-4DF0-A194-6452E2A6A7C9}" type="pres">
      <dgm:prSet presAssocID="{3519D4E7-0324-406D-B89D-1BB2E2CD7B2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A412539-CE27-4D72-A5CB-4AAC905D12F1}" type="pres">
      <dgm:prSet presAssocID="{3519D4E7-0324-406D-B89D-1BB2E2CD7B21}" presName="desTx" presStyleLbl="alignAccFollowNode1" presStyleIdx="2" presStyleCnt="3" custLinFactNeighborX="103" custLinFactNeighborY="-348">
        <dgm:presLayoutVars>
          <dgm:bulletEnabled val="1"/>
        </dgm:presLayoutVars>
      </dgm:prSet>
      <dgm:spPr/>
    </dgm:pt>
  </dgm:ptLst>
  <dgm:cxnLst>
    <dgm:cxn modelId="{3FF1EF06-46A3-44B9-9667-0733633E4F7D}" srcId="{B6ED21B3-338D-41CC-9FF0-053CD915371E}" destId="{E0008C79-1BD0-4DB3-861C-C8F59F622B33}" srcOrd="6" destOrd="0" parTransId="{061322E4-46A2-4EB5-893D-A482A9D0F2A7}" sibTransId="{46F631BF-1BDB-44C5-A5F2-2B800FA5C065}"/>
    <dgm:cxn modelId="{F1BE6727-03AF-4179-A6F4-98717B93494A}" type="presOf" srcId="{DB9E849A-881B-4AC1-B83C-6AB37F067A8E}" destId="{6A412539-CE27-4D72-A5CB-4AAC905D12F1}" srcOrd="0" destOrd="1" presId="urn:microsoft.com/office/officeart/2005/8/layout/hList1"/>
    <dgm:cxn modelId="{30367231-00AA-49AE-A6A3-44EA14E9E80F}" srcId="{0C012C96-1856-4623-B8BC-6A6C0D5B6DF9}" destId="{BA752347-372C-4B9A-8039-42F06159FA58}" srcOrd="0" destOrd="0" parTransId="{294EEAB1-00E9-4AEC-8055-DA1060A14348}" sibTransId="{6B4E8F1A-99F1-49AB-B581-6FE9EF155A38}"/>
    <dgm:cxn modelId="{F44D083B-31FA-4D37-946A-CC8838AB81A9}" type="presOf" srcId="{C96D4FF0-B997-4EE6-B6C5-03AE366D399D}" destId="{60221275-6027-4ED4-8388-56E22064B02F}" srcOrd="0" destOrd="0" presId="urn:microsoft.com/office/officeart/2005/8/layout/hList1"/>
    <dgm:cxn modelId="{214C4D3F-4BC9-4787-A4A3-9E459BD40283}" type="presOf" srcId="{1867BE48-7B20-4221-9208-B16FB00E81C1}" destId="{CAEA9621-F93D-422F-BBBC-44D4A4B1435B}" srcOrd="0" destOrd="4" presId="urn:microsoft.com/office/officeart/2005/8/layout/hList1"/>
    <dgm:cxn modelId="{B861A940-6446-46A0-9B35-192C2CC0A0D1}" srcId="{3519D4E7-0324-406D-B89D-1BB2E2CD7B21}" destId="{D718CD0C-672A-41C1-A5A4-0B56440A4AD2}" srcOrd="0" destOrd="0" parTransId="{59620F42-0C6C-4AEB-B03C-4203A775C0BC}" sibTransId="{96ECA123-282B-4240-9FE3-79B5066F5435}"/>
    <dgm:cxn modelId="{7FAB4644-466F-4E1D-80C5-FD7947F27E13}" srcId="{B6ED21B3-338D-41CC-9FF0-053CD915371E}" destId="{F3D5A452-090C-41E7-A0A9-989023873A8B}" srcOrd="1" destOrd="0" parTransId="{A31C8E89-89A2-4A86-BD27-35E1E1AF4C26}" sibTransId="{C375A338-6CED-4A0F-9196-DE5B932F21F2}"/>
    <dgm:cxn modelId="{53110666-E5F3-450F-80A2-C76F8183FBB7}" srcId="{B6ED21B3-338D-41CC-9FF0-053CD915371E}" destId="{219F8C8A-DF76-41EC-8382-8166E06A2BF4}" srcOrd="7" destOrd="0" parTransId="{05558962-7D47-4E2A-9EC3-B885A982C216}" sibTransId="{824BCCEC-026D-48A6-834A-AC4AABE0D1CF}"/>
    <dgm:cxn modelId="{183C1D68-99A7-42A0-9C92-6455CF2B7FEA}" srcId="{3519D4E7-0324-406D-B89D-1BB2E2CD7B21}" destId="{DB9E849A-881B-4AC1-B83C-6AB37F067A8E}" srcOrd="1" destOrd="0" parTransId="{C7BE3E1C-8B53-4F4C-BCCC-EF2B423D6432}" sibTransId="{0C0E0BB6-F3D6-4D1A-94F4-D52C4613869D}"/>
    <dgm:cxn modelId="{6304AB49-A495-4B9A-8052-E52FD2782D3A}" type="presOf" srcId="{0C012C96-1856-4623-B8BC-6A6C0D5B6DF9}" destId="{B976411E-3460-4F54-95E7-3A20B73133CE}" srcOrd="0" destOrd="0" presId="urn:microsoft.com/office/officeart/2005/8/layout/hList1"/>
    <dgm:cxn modelId="{0B7CCD6D-9D9C-4F19-8299-A45F2C1A988A}" srcId="{0C012C96-1856-4623-B8BC-6A6C0D5B6DF9}" destId="{B6ED21B3-338D-41CC-9FF0-053CD915371E}" srcOrd="1" destOrd="0" parTransId="{FC3F5361-8578-4190-9A2D-66DF39095E56}" sibTransId="{4BC1D3D0-298F-41B4-B6C5-FBCDE7E4F4E6}"/>
    <dgm:cxn modelId="{AE89636E-5E69-4951-809F-BCF298E8D5D5}" srcId="{B6ED21B3-338D-41CC-9FF0-053CD915371E}" destId="{7A16B1ED-2598-47BE-8066-C73CF95035C6}" srcOrd="2" destOrd="0" parTransId="{0E297571-33CC-46FE-8BEB-5EA5C947EA86}" sibTransId="{41B6EFA0-EDB2-42DB-A8F2-CC4D5D2ABB03}"/>
    <dgm:cxn modelId="{9970B772-4C37-410E-9118-DFE2A2080CFD}" type="presOf" srcId="{B6ED21B3-338D-41CC-9FF0-053CD915371E}" destId="{C7EAF887-E8E5-41BB-A335-069478E7821F}" srcOrd="0" destOrd="0" presId="urn:microsoft.com/office/officeart/2005/8/layout/hList1"/>
    <dgm:cxn modelId="{C4774279-7195-49E7-B3F5-39CCCF6BA0ED}" type="presOf" srcId="{E0008C79-1BD0-4DB3-861C-C8F59F622B33}" destId="{CAEA9621-F93D-422F-BBBC-44D4A4B1435B}" srcOrd="0" destOrd="6" presId="urn:microsoft.com/office/officeart/2005/8/layout/hList1"/>
    <dgm:cxn modelId="{42B12A82-65FD-4A55-B47B-F3C93D639428}" type="presOf" srcId="{7A16B1ED-2598-47BE-8066-C73CF95035C6}" destId="{CAEA9621-F93D-422F-BBBC-44D4A4B1435B}" srcOrd="0" destOrd="2" presId="urn:microsoft.com/office/officeart/2005/8/layout/hList1"/>
    <dgm:cxn modelId="{21759A8D-138A-4B3E-9783-76FC09CB8ABB}" type="presOf" srcId="{F3D5A452-090C-41E7-A0A9-989023873A8B}" destId="{CAEA9621-F93D-422F-BBBC-44D4A4B1435B}" srcOrd="0" destOrd="1" presId="urn:microsoft.com/office/officeart/2005/8/layout/hList1"/>
    <dgm:cxn modelId="{97EACA96-C9F8-4ECA-B5F1-0CBDC7A14CBD}" srcId="{B6ED21B3-338D-41CC-9FF0-053CD915371E}" destId="{16F43C97-DFA3-49C5-878C-9770D8C91734}" srcOrd="0" destOrd="0" parTransId="{F6920D36-F9D5-4E29-81AC-37C7573FD06A}" sibTransId="{F16EFE2D-27A4-4EA3-BB7F-B5D13F45A577}"/>
    <dgm:cxn modelId="{3AA49597-A7DA-43C2-AB21-AC0D8C81796C}" type="presOf" srcId="{D718CD0C-672A-41C1-A5A4-0B56440A4AD2}" destId="{6A412539-CE27-4D72-A5CB-4AAC905D12F1}" srcOrd="0" destOrd="0" presId="urn:microsoft.com/office/officeart/2005/8/layout/hList1"/>
    <dgm:cxn modelId="{8D69DCAE-A68B-4DB0-B045-4A7D9DAE6733}" type="presOf" srcId="{BA752347-372C-4B9A-8039-42F06159FA58}" destId="{B1A164FE-3C77-48DC-88C7-53693810BFF9}" srcOrd="0" destOrd="0" presId="urn:microsoft.com/office/officeart/2005/8/layout/hList1"/>
    <dgm:cxn modelId="{5A6AB1B1-A978-4C25-BED6-E4ED4AA58D63}" srcId="{B6ED21B3-338D-41CC-9FF0-053CD915371E}" destId="{1867BE48-7B20-4221-9208-B16FB00E81C1}" srcOrd="4" destOrd="0" parTransId="{C68A9E73-0104-47FD-82F7-DE1B3D727031}" sibTransId="{B8DC600B-1D5A-4237-BF32-6CE669D80C30}"/>
    <dgm:cxn modelId="{D7FF95B2-F671-4052-8BD5-ADCC00F68D0A}" srcId="{0C012C96-1856-4623-B8BC-6A6C0D5B6DF9}" destId="{3519D4E7-0324-406D-B89D-1BB2E2CD7B21}" srcOrd="2" destOrd="0" parTransId="{B6151163-581B-4396-A1FF-855DA120C370}" sibTransId="{FB9CBA4B-E218-4572-BD8B-9A77477C5E32}"/>
    <dgm:cxn modelId="{8DFD15B7-FBAF-4DD3-95A1-5B3BF8BDC8D4}" type="presOf" srcId="{3519D4E7-0324-406D-B89D-1BB2E2CD7B21}" destId="{78A3DF29-D4E4-4DF0-A194-6452E2A6A7C9}" srcOrd="0" destOrd="0" presId="urn:microsoft.com/office/officeart/2005/8/layout/hList1"/>
    <dgm:cxn modelId="{011454B7-21D6-4229-8640-A53951A8A57C}" type="presOf" srcId="{FF0F80EC-3E13-420A-BF17-B7F321E1BF74}" destId="{CAEA9621-F93D-422F-BBBC-44D4A4B1435B}" srcOrd="0" destOrd="3" presId="urn:microsoft.com/office/officeart/2005/8/layout/hList1"/>
    <dgm:cxn modelId="{26E22ABA-262D-4A64-8229-5506DDF05E88}" srcId="{BA752347-372C-4B9A-8039-42F06159FA58}" destId="{C96D4FF0-B997-4EE6-B6C5-03AE366D399D}" srcOrd="0" destOrd="0" parTransId="{6913D573-1C0E-4FAA-B1FF-2A9B06BA639C}" sibTransId="{3BD23986-9315-41BC-BC03-A3E6C5975889}"/>
    <dgm:cxn modelId="{11DE4EC1-E718-4417-AE6B-6A081F92D57F}" type="presOf" srcId="{219F8C8A-DF76-41EC-8382-8166E06A2BF4}" destId="{CAEA9621-F93D-422F-BBBC-44D4A4B1435B}" srcOrd="0" destOrd="7" presId="urn:microsoft.com/office/officeart/2005/8/layout/hList1"/>
    <dgm:cxn modelId="{92ECB2CA-F17C-4A4A-B41F-7E5F6A602330}" srcId="{B6ED21B3-338D-41CC-9FF0-053CD915371E}" destId="{75BEA7B8-FAE9-488C-81AD-ABD4A41E8885}" srcOrd="5" destOrd="0" parTransId="{B5569EB7-A7D8-4E10-99A0-D52161360E2D}" sibTransId="{B3B04F8C-4E91-4ABE-B722-0640ED452E7D}"/>
    <dgm:cxn modelId="{B91361D2-B58B-49E1-9BA0-D058DBF4742F}" type="presOf" srcId="{16F43C97-DFA3-49C5-878C-9770D8C91734}" destId="{CAEA9621-F93D-422F-BBBC-44D4A4B1435B}" srcOrd="0" destOrd="0" presId="urn:microsoft.com/office/officeart/2005/8/layout/hList1"/>
    <dgm:cxn modelId="{5020E9DA-43B3-4C89-9CA0-DE09E40A0165}" srcId="{B6ED21B3-338D-41CC-9FF0-053CD915371E}" destId="{FF0F80EC-3E13-420A-BF17-B7F321E1BF74}" srcOrd="3" destOrd="0" parTransId="{47292EE3-0537-40BB-A36C-1146D3F78396}" sibTransId="{3CB62215-8235-4E2F-8FA6-8610291D3282}"/>
    <dgm:cxn modelId="{9044B8F4-70FF-4D00-8CC2-F026DE0C81BB}" type="presOf" srcId="{75BEA7B8-FAE9-488C-81AD-ABD4A41E8885}" destId="{CAEA9621-F93D-422F-BBBC-44D4A4B1435B}" srcOrd="0" destOrd="5" presId="urn:microsoft.com/office/officeart/2005/8/layout/hList1"/>
    <dgm:cxn modelId="{FB1CFD02-63EA-43A5-9926-0CE74539C331}" type="presParOf" srcId="{B976411E-3460-4F54-95E7-3A20B73133CE}" destId="{D1FE13FC-4D64-46E1-91FA-73D3A5F83437}" srcOrd="0" destOrd="0" presId="urn:microsoft.com/office/officeart/2005/8/layout/hList1"/>
    <dgm:cxn modelId="{5F5A30A2-91D0-4EBE-9D23-C15EAB7F1EEA}" type="presParOf" srcId="{D1FE13FC-4D64-46E1-91FA-73D3A5F83437}" destId="{B1A164FE-3C77-48DC-88C7-53693810BFF9}" srcOrd="0" destOrd="0" presId="urn:microsoft.com/office/officeart/2005/8/layout/hList1"/>
    <dgm:cxn modelId="{1A19030F-C037-4BF5-8785-81934EC310AE}" type="presParOf" srcId="{D1FE13FC-4D64-46E1-91FA-73D3A5F83437}" destId="{60221275-6027-4ED4-8388-56E22064B02F}" srcOrd="1" destOrd="0" presId="urn:microsoft.com/office/officeart/2005/8/layout/hList1"/>
    <dgm:cxn modelId="{E8A631FC-93AB-4645-9749-CD0B8A5D6DD3}" type="presParOf" srcId="{B976411E-3460-4F54-95E7-3A20B73133CE}" destId="{1D5A887E-7A96-445A-B76A-AD1776E82FB4}" srcOrd="1" destOrd="0" presId="urn:microsoft.com/office/officeart/2005/8/layout/hList1"/>
    <dgm:cxn modelId="{2DFACF77-492B-4522-902E-94590DFBDC77}" type="presParOf" srcId="{B976411E-3460-4F54-95E7-3A20B73133CE}" destId="{CDCCC624-D8C7-4BEC-9A0C-7E7C2CF3C51E}" srcOrd="2" destOrd="0" presId="urn:microsoft.com/office/officeart/2005/8/layout/hList1"/>
    <dgm:cxn modelId="{8C521468-6D25-40B0-99BB-E4D48BC98B51}" type="presParOf" srcId="{CDCCC624-D8C7-4BEC-9A0C-7E7C2CF3C51E}" destId="{C7EAF887-E8E5-41BB-A335-069478E7821F}" srcOrd="0" destOrd="0" presId="urn:microsoft.com/office/officeart/2005/8/layout/hList1"/>
    <dgm:cxn modelId="{FC7A0C6D-4443-41C7-82A0-50A38642AE57}" type="presParOf" srcId="{CDCCC624-D8C7-4BEC-9A0C-7E7C2CF3C51E}" destId="{CAEA9621-F93D-422F-BBBC-44D4A4B1435B}" srcOrd="1" destOrd="0" presId="urn:microsoft.com/office/officeart/2005/8/layout/hList1"/>
    <dgm:cxn modelId="{7599BC04-DC3C-40DB-8DA0-2B0F2C81FA35}" type="presParOf" srcId="{B976411E-3460-4F54-95E7-3A20B73133CE}" destId="{8CC217CC-3197-4A8D-A89F-C77D0BBA55F9}" srcOrd="3" destOrd="0" presId="urn:microsoft.com/office/officeart/2005/8/layout/hList1"/>
    <dgm:cxn modelId="{05A78C1D-67F0-47B5-B0B1-A040EC55C5A8}" type="presParOf" srcId="{B976411E-3460-4F54-95E7-3A20B73133CE}" destId="{543249A8-E29A-4785-A1BD-862DA698EC28}" srcOrd="4" destOrd="0" presId="urn:microsoft.com/office/officeart/2005/8/layout/hList1"/>
    <dgm:cxn modelId="{8A1573C9-090D-4339-A0E8-371E87CCD193}" type="presParOf" srcId="{543249A8-E29A-4785-A1BD-862DA698EC28}" destId="{78A3DF29-D4E4-4DF0-A194-6452E2A6A7C9}" srcOrd="0" destOrd="0" presId="urn:microsoft.com/office/officeart/2005/8/layout/hList1"/>
    <dgm:cxn modelId="{BC0990AE-EC0F-4E6F-BBC5-5B9AE7A83933}" type="presParOf" srcId="{543249A8-E29A-4785-A1BD-862DA698EC28}" destId="{6A412539-CE27-4D72-A5CB-4AAC905D12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D693BDA-9E76-4D28-A90F-4F661EC503C8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9B2A68F-DEDC-4611-8B13-E482641C337F}">
      <dgm:prSet/>
      <dgm:spPr/>
      <dgm:t>
        <a:bodyPr/>
        <a:lstStyle/>
        <a:p>
          <a:pPr rtl="0"/>
          <a:endParaRPr lang="en-US" dirty="0"/>
        </a:p>
      </dgm:t>
    </dgm:pt>
    <dgm:pt modelId="{570404BB-427B-431D-A437-3D1C89DF1C1C}" type="parTrans" cxnId="{0E553274-64EB-4BF8-B62D-3B54A2FBAED7}">
      <dgm:prSet/>
      <dgm:spPr/>
      <dgm:t>
        <a:bodyPr/>
        <a:lstStyle/>
        <a:p>
          <a:endParaRPr lang="en-US"/>
        </a:p>
      </dgm:t>
    </dgm:pt>
    <dgm:pt modelId="{F498DA72-88C1-4F90-886B-C182E39CD28C}" type="sibTrans" cxnId="{0E553274-64EB-4BF8-B62D-3B54A2FBAED7}">
      <dgm:prSet/>
      <dgm:spPr/>
      <dgm:t>
        <a:bodyPr/>
        <a:lstStyle/>
        <a:p>
          <a:endParaRPr lang="en-US"/>
        </a:p>
      </dgm:t>
    </dgm:pt>
    <dgm:pt modelId="{0369B122-58C4-48E0-A43B-4E5189FF2A9D}">
      <dgm:prSet/>
      <dgm:spPr/>
      <dgm:t>
        <a:bodyPr/>
        <a:lstStyle/>
        <a:p>
          <a:pPr rtl="0"/>
          <a:endParaRPr lang="en-US" dirty="0"/>
        </a:p>
      </dgm:t>
    </dgm:pt>
    <dgm:pt modelId="{43000AF2-CFA4-4A5D-8816-53F1CE847C15}" type="parTrans" cxnId="{9975A67C-F6D6-4DE5-A498-E923EF802A03}">
      <dgm:prSet/>
      <dgm:spPr/>
      <dgm:t>
        <a:bodyPr/>
        <a:lstStyle/>
        <a:p>
          <a:endParaRPr lang="en-US"/>
        </a:p>
      </dgm:t>
    </dgm:pt>
    <dgm:pt modelId="{D92504A1-2D30-4D82-82E6-44C7096F53D6}" type="sibTrans" cxnId="{9975A67C-F6D6-4DE5-A498-E923EF802A03}">
      <dgm:prSet/>
      <dgm:spPr/>
      <dgm:t>
        <a:bodyPr/>
        <a:lstStyle/>
        <a:p>
          <a:endParaRPr lang="en-US"/>
        </a:p>
      </dgm:t>
    </dgm:pt>
    <dgm:pt modelId="{DC01CF79-10B4-4ECD-B35F-FE400EA59A8D}">
      <dgm:prSet/>
      <dgm:spPr/>
      <dgm:t>
        <a:bodyPr/>
        <a:lstStyle/>
        <a:p>
          <a:pPr rtl="0"/>
          <a:endParaRPr lang="en-US" dirty="0"/>
        </a:p>
      </dgm:t>
    </dgm:pt>
    <dgm:pt modelId="{DD46A44E-5C03-40B6-8E91-C0D12F34553A}" type="parTrans" cxnId="{565B3375-B8FC-44BA-A512-8C30C17803F1}">
      <dgm:prSet/>
      <dgm:spPr/>
      <dgm:t>
        <a:bodyPr/>
        <a:lstStyle/>
        <a:p>
          <a:endParaRPr lang="en-US"/>
        </a:p>
      </dgm:t>
    </dgm:pt>
    <dgm:pt modelId="{E50E2BDD-3453-42F2-8129-25C585E6D8CA}" type="sibTrans" cxnId="{565B3375-B8FC-44BA-A512-8C30C17803F1}">
      <dgm:prSet/>
      <dgm:spPr/>
      <dgm:t>
        <a:bodyPr/>
        <a:lstStyle/>
        <a:p>
          <a:endParaRPr lang="en-US"/>
        </a:p>
      </dgm:t>
    </dgm:pt>
    <dgm:pt modelId="{6B50EC21-04E3-41D3-A7FA-486028F25C49}">
      <dgm:prSet/>
      <dgm:spPr/>
      <dgm:t>
        <a:bodyPr/>
        <a:lstStyle/>
        <a:p>
          <a:pPr rtl="0"/>
          <a:endParaRPr lang="en-US" dirty="0"/>
        </a:p>
      </dgm:t>
    </dgm:pt>
    <dgm:pt modelId="{99656F8B-43CD-4A5F-B60D-B560623A42A9}" type="parTrans" cxnId="{033E8E4F-0099-4485-9F83-93E98AA5AFAB}">
      <dgm:prSet/>
      <dgm:spPr/>
      <dgm:t>
        <a:bodyPr/>
        <a:lstStyle/>
        <a:p>
          <a:endParaRPr lang="en-US"/>
        </a:p>
      </dgm:t>
    </dgm:pt>
    <dgm:pt modelId="{3FDB41DD-0107-41C8-B8AD-CB4779060401}" type="sibTrans" cxnId="{033E8E4F-0099-4485-9F83-93E98AA5AFAB}">
      <dgm:prSet/>
      <dgm:spPr/>
      <dgm:t>
        <a:bodyPr/>
        <a:lstStyle/>
        <a:p>
          <a:endParaRPr lang="en-US"/>
        </a:p>
      </dgm:t>
    </dgm:pt>
    <dgm:pt modelId="{D6950205-E5B9-464C-BCA3-A5F018FE5098}" type="pres">
      <dgm:prSet presAssocID="{3D693BDA-9E76-4D28-A90F-4F661EC503C8}" presName="linearFlow" presStyleCnt="0">
        <dgm:presLayoutVars>
          <dgm:resizeHandles val="exact"/>
        </dgm:presLayoutVars>
      </dgm:prSet>
      <dgm:spPr/>
    </dgm:pt>
    <dgm:pt modelId="{42948681-2123-4BA5-AF5B-196CD2A13163}" type="pres">
      <dgm:prSet presAssocID="{69B2A68F-DEDC-4611-8B13-E482641C337F}" presName="node" presStyleLbl="node1" presStyleIdx="0" presStyleCnt="4" custScaleX="406134">
        <dgm:presLayoutVars>
          <dgm:bulletEnabled val="1"/>
        </dgm:presLayoutVars>
      </dgm:prSet>
      <dgm:spPr/>
    </dgm:pt>
    <dgm:pt modelId="{AB9C7949-81BF-4F1F-B493-1EBD9440B836}" type="pres">
      <dgm:prSet presAssocID="{F498DA72-88C1-4F90-886B-C182E39CD28C}" presName="sibTrans" presStyleLbl="sibTrans2D1" presStyleIdx="0" presStyleCnt="3"/>
      <dgm:spPr/>
    </dgm:pt>
    <dgm:pt modelId="{DB0A73CA-C544-4432-9477-5CE1423FDF97}" type="pres">
      <dgm:prSet presAssocID="{F498DA72-88C1-4F90-886B-C182E39CD28C}" presName="connectorText" presStyleLbl="sibTrans2D1" presStyleIdx="0" presStyleCnt="3"/>
      <dgm:spPr/>
    </dgm:pt>
    <dgm:pt modelId="{D57DFB0B-8B12-4D1F-BFF1-D1F88B646719}" type="pres">
      <dgm:prSet presAssocID="{0369B122-58C4-48E0-A43B-4E5189FF2A9D}" presName="node" presStyleLbl="node1" presStyleIdx="1" presStyleCnt="4" custScaleX="406134">
        <dgm:presLayoutVars>
          <dgm:bulletEnabled val="1"/>
        </dgm:presLayoutVars>
      </dgm:prSet>
      <dgm:spPr/>
    </dgm:pt>
    <dgm:pt modelId="{C08F84BB-4AAE-42B7-8C8C-343A496376DB}" type="pres">
      <dgm:prSet presAssocID="{D92504A1-2D30-4D82-82E6-44C7096F53D6}" presName="sibTrans" presStyleLbl="sibTrans2D1" presStyleIdx="1" presStyleCnt="3"/>
      <dgm:spPr/>
    </dgm:pt>
    <dgm:pt modelId="{A39FD7BA-B5F4-4248-A0BB-CEB25F9FE63A}" type="pres">
      <dgm:prSet presAssocID="{D92504A1-2D30-4D82-82E6-44C7096F53D6}" presName="connectorText" presStyleLbl="sibTrans2D1" presStyleIdx="1" presStyleCnt="3"/>
      <dgm:spPr/>
    </dgm:pt>
    <dgm:pt modelId="{C0DA8CC0-E59B-455A-9367-4C74C4D644EA}" type="pres">
      <dgm:prSet presAssocID="{DC01CF79-10B4-4ECD-B35F-FE400EA59A8D}" presName="node" presStyleLbl="node1" presStyleIdx="2" presStyleCnt="4" custScaleX="406134">
        <dgm:presLayoutVars>
          <dgm:bulletEnabled val="1"/>
        </dgm:presLayoutVars>
      </dgm:prSet>
      <dgm:spPr/>
    </dgm:pt>
    <dgm:pt modelId="{CFE4D50C-DEBB-478F-9C30-D6C473B2DA6F}" type="pres">
      <dgm:prSet presAssocID="{E50E2BDD-3453-42F2-8129-25C585E6D8CA}" presName="sibTrans" presStyleLbl="sibTrans2D1" presStyleIdx="2" presStyleCnt="3"/>
      <dgm:spPr/>
    </dgm:pt>
    <dgm:pt modelId="{125F5643-D031-48A3-A4AC-B7177FBC1FE0}" type="pres">
      <dgm:prSet presAssocID="{E50E2BDD-3453-42F2-8129-25C585E6D8CA}" presName="connectorText" presStyleLbl="sibTrans2D1" presStyleIdx="2" presStyleCnt="3"/>
      <dgm:spPr/>
    </dgm:pt>
    <dgm:pt modelId="{6F2E5DAE-2FB0-4256-9DF1-31472A643081}" type="pres">
      <dgm:prSet presAssocID="{6B50EC21-04E3-41D3-A7FA-486028F25C49}" presName="node" presStyleLbl="node1" presStyleIdx="3" presStyleCnt="4" custScaleX="406134">
        <dgm:presLayoutVars>
          <dgm:bulletEnabled val="1"/>
        </dgm:presLayoutVars>
      </dgm:prSet>
      <dgm:spPr/>
    </dgm:pt>
  </dgm:ptLst>
  <dgm:cxnLst>
    <dgm:cxn modelId="{E8EBF829-930E-411E-8AE7-A5058EF9F153}" type="presOf" srcId="{F498DA72-88C1-4F90-886B-C182E39CD28C}" destId="{AB9C7949-81BF-4F1F-B493-1EBD9440B836}" srcOrd="0" destOrd="0" presId="urn:microsoft.com/office/officeart/2005/8/layout/process2"/>
    <dgm:cxn modelId="{331B5033-0CCE-4147-B45E-AEED3C18CFB9}" type="presOf" srcId="{6B50EC21-04E3-41D3-A7FA-486028F25C49}" destId="{6F2E5DAE-2FB0-4256-9DF1-31472A643081}" srcOrd="0" destOrd="0" presId="urn:microsoft.com/office/officeart/2005/8/layout/process2"/>
    <dgm:cxn modelId="{822A6542-EA3E-48D2-B500-F3E34FDBB8B9}" type="presOf" srcId="{F498DA72-88C1-4F90-886B-C182E39CD28C}" destId="{DB0A73CA-C544-4432-9477-5CE1423FDF97}" srcOrd="1" destOrd="0" presId="urn:microsoft.com/office/officeart/2005/8/layout/process2"/>
    <dgm:cxn modelId="{033E8E4F-0099-4485-9F83-93E98AA5AFAB}" srcId="{3D693BDA-9E76-4D28-A90F-4F661EC503C8}" destId="{6B50EC21-04E3-41D3-A7FA-486028F25C49}" srcOrd="3" destOrd="0" parTransId="{99656F8B-43CD-4A5F-B60D-B560623A42A9}" sibTransId="{3FDB41DD-0107-41C8-B8AD-CB4779060401}"/>
    <dgm:cxn modelId="{F1F5D06F-0593-4AEB-8D07-0CB30A4C908F}" type="presOf" srcId="{3D693BDA-9E76-4D28-A90F-4F661EC503C8}" destId="{D6950205-E5B9-464C-BCA3-A5F018FE5098}" srcOrd="0" destOrd="0" presId="urn:microsoft.com/office/officeart/2005/8/layout/process2"/>
    <dgm:cxn modelId="{9288B873-9020-4584-8545-BC69E16B9B57}" type="presOf" srcId="{E50E2BDD-3453-42F2-8129-25C585E6D8CA}" destId="{CFE4D50C-DEBB-478F-9C30-D6C473B2DA6F}" srcOrd="0" destOrd="0" presId="urn:microsoft.com/office/officeart/2005/8/layout/process2"/>
    <dgm:cxn modelId="{0E553274-64EB-4BF8-B62D-3B54A2FBAED7}" srcId="{3D693BDA-9E76-4D28-A90F-4F661EC503C8}" destId="{69B2A68F-DEDC-4611-8B13-E482641C337F}" srcOrd="0" destOrd="0" parTransId="{570404BB-427B-431D-A437-3D1C89DF1C1C}" sibTransId="{F498DA72-88C1-4F90-886B-C182E39CD28C}"/>
    <dgm:cxn modelId="{565B3375-B8FC-44BA-A512-8C30C17803F1}" srcId="{3D693BDA-9E76-4D28-A90F-4F661EC503C8}" destId="{DC01CF79-10B4-4ECD-B35F-FE400EA59A8D}" srcOrd="2" destOrd="0" parTransId="{DD46A44E-5C03-40B6-8E91-C0D12F34553A}" sibTransId="{E50E2BDD-3453-42F2-8129-25C585E6D8CA}"/>
    <dgm:cxn modelId="{9975A67C-F6D6-4DE5-A498-E923EF802A03}" srcId="{3D693BDA-9E76-4D28-A90F-4F661EC503C8}" destId="{0369B122-58C4-48E0-A43B-4E5189FF2A9D}" srcOrd="1" destOrd="0" parTransId="{43000AF2-CFA4-4A5D-8816-53F1CE847C15}" sibTransId="{D92504A1-2D30-4D82-82E6-44C7096F53D6}"/>
    <dgm:cxn modelId="{F547529F-5F3D-4586-99C4-D7AE8F9C69FB}" type="presOf" srcId="{DC01CF79-10B4-4ECD-B35F-FE400EA59A8D}" destId="{C0DA8CC0-E59B-455A-9367-4C74C4D644EA}" srcOrd="0" destOrd="0" presId="urn:microsoft.com/office/officeart/2005/8/layout/process2"/>
    <dgm:cxn modelId="{95FD46B8-6910-4AEB-A496-4831C47DBD19}" type="presOf" srcId="{E50E2BDD-3453-42F2-8129-25C585E6D8CA}" destId="{125F5643-D031-48A3-A4AC-B7177FBC1FE0}" srcOrd="1" destOrd="0" presId="urn:microsoft.com/office/officeart/2005/8/layout/process2"/>
    <dgm:cxn modelId="{F33D82C1-04C7-4849-A997-A49F6E4F2FA7}" type="presOf" srcId="{69B2A68F-DEDC-4611-8B13-E482641C337F}" destId="{42948681-2123-4BA5-AF5B-196CD2A13163}" srcOrd="0" destOrd="0" presId="urn:microsoft.com/office/officeart/2005/8/layout/process2"/>
    <dgm:cxn modelId="{6A61AFE0-0DEC-406B-8443-7CA43996F15B}" type="presOf" srcId="{D92504A1-2D30-4D82-82E6-44C7096F53D6}" destId="{C08F84BB-4AAE-42B7-8C8C-343A496376DB}" srcOrd="0" destOrd="0" presId="urn:microsoft.com/office/officeart/2005/8/layout/process2"/>
    <dgm:cxn modelId="{756740E9-9EED-4163-BF85-0A35FA0F9EFD}" type="presOf" srcId="{0369B122-58C4-48E0-A43B-4E5189FF2A9D}" destId="{D57DFB0B-8B12-4D1F-BFF1-D1F88B646719}" srcOrd="0" destOrd="0" presId="urn:microsoft.com/office/officeart/2005/8/layout/process2"/>
    <dgm:cxn modelId="{92B2F7FF-26CF-4FDB-880A-7F5D2128F12B}" type="presOf" srcId="{D92504A1-2D30-4D82-82E6-44C7096F53D6}" destId="{A39FD7BA-B5F4-4248-A0BB-CEB25F9FE63A}" srcOrd="1" destOrd="0" presId="urn:microsoft.com/office/officeart/2005/8/layout/process2"/>
    <dgm:cxn modelId="{C9A2D19A-4F51-48C4-94CC-8F4221F699DB}" type="presParOf" srcId="{D6950205-E5B9-464C-BCA3-A5F018FE5098}" destId="{42948681-2123-4BA5-AF5B-196CD2A13163}" srcOrd="0" destOrd="0" presId="urn:microsoft.com/office/officeart/2005/8/layout/process2"/>
    <dgm:cxn modelId="{69ADAF86-A69B-4EA2-AF72-5DD68971F97C}" type="presParOf" srcId="{D6950205-E5B9-464C-BCA3-A5F018FE5098}" destId="{AB9C7949-81BF-4F1F-B493-1EBD9440B836}" srcOrd="1" destOrd="0" presId="urn:microsoft.com/office/officeart/2005/8/layout/process2"/>
    <dgm:cxn modelId="{C1DB4B0F-C915-4FF6-B077-7C24BDBDFD4D}" type="presParOf" srcId="{AB9C7949-81BF-4F1F-B493-1EBD9440B836}" destId="{DB0A73CA-C544-4432-9477-5CE1423FDF97}" srcOrd="0" destOrd="0" presId="urn:microsoft.com/office/officeart/2005/8/layout/process2"/>
    <dgm:cxn modelId="{7C5A4A80-7F81-4150-B474-3C2A6539DFA8}" type="presParOf" srcId="{D6950205-E5B9-464C-BCA3-A5F018FE5098}" destId="{D57DFB0B-8B12-4D1F-BFF1-D1F88B646719}" srcOrd="2" destOrd="0" presId="urn:microsoft.com/office/officeart/2005/8/layout/process2"/>
    <dgm:cxn modelId="{41D6C6B0-EBCF-460C-B97F-BDE8F6C8FC6C}" type="presParOf" srcId="{D6950205-E5B9-464C-BCA3-A5F018FE5098}" destId="{C08F84BB-4AAE-42B7-8C8C-343A496376DB}" srcOrd="3" destOrd="0" presId="urn:microsoft.com/office/officeart/2005/8/layout/process2"/>
    <dgm:cxn modelId="{353574C6-6CBA-4D15-8B0D-A749AB0C3A3E}" type="presParOf" srcId="{C08F84BB-4AAE-42B7-8C8C-343A496376DB}" destId="{A39FD7BA-B5F4-4248-A0BB-CEB25F9FE63A}" srcOrd="0" destOrd="0" presId="urn:microsoft.com/office/officeart/2005/8/layout/process2"/>
    <dgm:cxn modelId="{A80E62DC-D11A-41E0-AEA8-AB1B9F94E153}" type="presParOf" srcId="{D6950205-E5B9-464C-BCA3-A5F018FE5098}" destId="{C0DA8CC0-E59B-455A-9367-4C74C4D644EA}" srcOrd="4" destOrd="0" presId="urn:microsoft.com/office/officeart/2005/8/layout/process2"/>
    <dgm:cxn modelId="{ED5A925B-F3EF-48A9-8F00-FDD91DA44764}" type="presParOf" srcId="{D6950205-E5B9-464C-BCA3-A5F018FE5098}" destId="{CFE4D50C-DEBB-478F-9C30-D6C473B2DA6F}" srcOrd="5" destOrd="0" presId="urn:microsoft.com/office/officeart/2005/8/layout/process2"/>
    <dgm:cxn modelId="{9D0959BB-8631-4EE1-B523-F9C9F8CE4832}" type="presParOf" srcId="{CFE4D50C-DEBB-478F-9C30-D6C473B2DA6F}" destId="{125F5643-D031-48A3-A4AC-B7177FBC1FE0}" srcOrd="0" destOrd="0" presId="urn:microsoft.com/office/officeart/2005/8/layout/process2"/>
    <dgm:cxn modelId="{F9EED603-800F-4291-BD18-FEAE688D9447}" type="presParOf" srcId="{D6950205-E5B9-464C-BCA3-A5F018FE5098}" destId="{6F2E5DAE-2FB0-4256-9DF1-31472A64308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E2DF24C-6BA2-4E8F-9C10-7E275AA44586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34A1AA5-89B4-44C8-88B4-6362B8C90AF0}">
      <dgm:prSet/>
      <dgm:spPr/>
      <dgm:t>
        <a:bodyPr/>
        <a:lstStyle/>
        <a:p>
          <a:pPr rtl="0"/>
          <a:endParaRPr lang="en-US" dirty="0"/>
        </a:p>
      </dgm:t>
    </dgm:pt>
    <dgm:pt modelId="{812A5A19-B654-4E0C-916D-0F3AF3005996}" type="parTrans" cxnId="{0D0F0FC5-71CA-45EA-9870-219626584FC3}">
      <dgm:prSet/>
      <dgm:spPr/>
      <dgm:t>
        <a:bodyPr/>
        <a:lstStyle/>
        <a:p>
          <a:endParaRPr lang="en-US"/>
        </a:p>
      </dgm:t>
    </dgm:pt>
    <dgm:pt modelId="{8591CB03-D9C5-4916-9EEE-D96585ABA517}" type="sibTrans" cxnId="{0D0F0FC5-71CA-45EA-9870-219626584FC3}">
      <dgm:prSet/>
      <dgm:spPr/>
      <dgm:t>
        <a:bodyPr/>
        <a:lstStyle/>
        <a:p>
          <a:endParaRPr lang="en-US"/>
        </a:p>
      </dgm:t>
    </dgm:pt>
    <dgm:pt modelId="{029AD21F-8ACE-4231-9674-DC1795B11DE1}">
      <dgm:prSet/>
      <dgm:spPr/>
      <dgm:t>
        <a:bodyPr/>
        <a:lstStyle/>
        <a:p>
          <a:pPr rtl="0"/>
          <a:endParaRPr lang="en-US" dirty="0"/>
        </a:p>
      </dgm:t>
    </dgm:pt>
    <dgm:pt modelId="{E260A329-110D-4335-932F-C96625C0E211}" type="parTrans" cxnId="{82A8B277-0434-4523-B412-1A0CB1CEBD00}">
      <dgm:prSet/>
      <dgm:spPr/>
      <dgm:t>
        <a:bodyPr/>
        <a:lstStyle/>
        <a:p>
          <a:endParaRPr lang="en-US"/>
        </a:p>
      </dgm:t>
    </dgm:pt>
    <dgm:pt modelId="{E8E0D2DF-CB1A-4458-A56D-D699767DC1BB}" type="sibTrans" cxnId="{82A8B277-0434-4523-B412-1A0CB1CEBD00}">
      <dgm:prSet/>
      <dgm:spPr/>
      <dgm:t>
        <a:bodyPr/>
        <a:lstStyle/>
        <a:p>
          <a:endParaRPr lang="en-US"/>
        </a:p>
      </dgm:t>
    </dgm:pt>
    <dgm:pt modelId="{1EC025C7-3F01-4146-A961-53EA75C4EE41}" type="pres">
      <dgm:prSet presAssocID="{0E2DF24C-6BA2-4E8F-9C10-7E275AA44586}" presName="diagram" presStyleCnt="0">
        <dgm:presLayoutVars>
          <dgm:dir/>
          <dgm:resizeHandles val="exact"/>
        </dgm:presLayoutVars>
      </dgm:prSet>
      <dgm:spPr/>
    </dgm:pt>
    <dgm:pt modelId="{138B3D24-0D7C-4AEC-85FD-912751EBF619}" type="pres">
      <dgm:prSet presAssocID="{434A1AA5-89B4-44C8-88B4-6362B8C90AF0}" presName="node" presStyleLbl="node1" presStyleIdx="0" presStyleCnt="2">
        <dgm:presLayoutVars>
          <dgm:bulletEnabled val="1"/>
        </dgm:presLayoutVars>
      </dgm:prSet>
      <dgm:spPr/>
    </dgm:pt>
    <dgm:pt modelId="{31D3BA06-C278-4CCD-BC15-CB43B85D81FA}" type="pres">
      <dgm:prSet presAssocID="{8591CB03-D9C5-4916-9EEE-D96585ABA517}" presName="sibTrans" presStyleCnt="0"/>
      <dgm:spPr/>
    </dgm:pt>
    <dgm:pt modelId="{36C75C64-6F78-4243-853E-35269B1EAD0B}" type="pres">
      <dgm:prSet presAssocID="{029AD21F-8ACE-4231-9674-DC1795B11DE1}" presName="node" presStyleLbl="node1" presStyleIdx="1" presStyleCnt="2">
        <dgm:presLayoutVars>
          <dgm:bulletEnabled val="1"/>
        </dgm:presLayoutVars>
      </dgm:prSet>
      <dgm:spPr/>
    </dgm:pt>
  </dgm:ptLst>
  <dgm:cxnLst>
    <dgm:cxn modelId="{5E0AFA76-3E0C-42A5-8F24-582229B13B2C}" type="presOf" srcId="{434A1AA5-89B4-44C8-88B4-6362B8C90AF0}" destId="{138B3D24-0D7C-4AEC-85FD-912751EBF619}" srcOrd="0" destOrd="0" presId="urn:microsoft.com/office/officeart/2005/8/layout/default"/>
    <dgm:cxn modelId="{82A8B277-0434-4523-B412-1A0CB1CEBD00}" srcId="{0E2DF24C-6BA2-4E8F-9C10-7E275AA44586}" destId="{029AD21F-8ACE-4231-9674-DC1795B11DE1}" srcOrd="1" destOrd="0" parTransId="{E260A329-110D-4335-932F-C96625C0E211}" sibTransId="{E8E0D2DF-CB1A-4458-A56D-D699767DC1BB}"/>
    <dgm:cxn modelId="{0D0F0FC5-71CA-45EA-9870-219626584FC3}" srcId="{0E2DF24C-6BA2-4E8F-9C10-7E275AA44586}" destId="{434A1AA5-89B4-44C8-88B4-6362B8C90AF0}" srcOrd="0" destOrd="0" parTransId="{812A5A19-B654-4E0C-916D-0F3AF3005996}" sibTransId="{8591CB03-D9C5-4916-9EEE-D96585ABA517}"/>
    <dgm:cxn modelId="{6A42D7EA-2555-4F59-A3EC-A43771D330F5}" type="presOf" srcId="{0E2DF24C-6BA2-4E8F-9C10-7E275AA44586}" destId="{1EC025C7-3F01-4146-A961-53EA75C4EE41}" srcOrd="0" destOrd="0" presId="urn:microsoft.com/office/officeart/2005/8/layout/default"/>
    <dgm:cxn modelId="{CB40A0FD-C947-42AE-9D92-35C51148F584}" type="presOf" srcId="{029AD21F-8ACE-4231-9674-DC1795B11DE1}" destId="{36C75C64-6F78-4243-853E-35269B1EAD0B}" srcOrd="0" destOrd="0" presId="urn:microsoft.com/office/officeart/2005/8/layout/default"/>
    <dgm:cxn modelId="{A12157E9-E0B2-4C8D-BE9C-3F18F37F65CD}" type="presParOf" srcId="{1EC025C7-3F01-4146-A961-53EA75C4EE41}" destId="{138B3D24-0D7C-4AEC-85FD-912751EBF619}" srcOrd="0" destOrd="0" presId="urn:microsoft.com/office/officeart/2005/8/layout/default"/>
    <dgm:cxn modelId="{F5608B25-D9F4-44AC-B6D4-7F7F284421E2}" type="presParOf" srcId="{1EC025C7-3F01-4146-A961-53EA75C4EE41}" destId="{31D3BA06-C278-4CCD-BC15-CB43B85D81FA}" srcOrd="1" destOrd="0" presId="urn:microsoft.com/office/officeart/2005/8/layout/default"/>
    <dgm:cxn modelId="{4A4FD551-ED49-4AD9-B98C-4CF7746252A0}" type="presParOf" srcId="{1EC025C7-3F01-4146-A961-53EA75C4EE41}" destId="{36C75C64-6F78-4243-853E-35269B1EAD0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5AFF2-D66E-461F-AAB7-23D20B8026E2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CCAA403-3D12-4734-800B-57772325EDE2}">
      <dgm:prSet/>
      <dgm:spPr/>
      <dgm:t>
        <a:bodyPr/>
        <a:lstStyle/>
        <a:p>
          <a:pPr rtl="0"/>
          <a:r>
            <a:rPr lang="en-US" b="1" dirty="0"/>
            <a:t>Community</a:t>
          </a:r>
          <a:r>
            <a:rPr lang="en-US" dirty="0"/>
            <a:t> – a group of people with common interests and concern for the common good</a:t>
          </a:r>
        </a:p>
      </dgm:t>
    </dgm:pt>
    <dgm:pt modelId="{909A383E-702E-40D0-BA59-D31DDB54F46A}" type="parTrans" cxnId="{13715C4F-6371-4043-A56A-F5F62904B575}">
      <dgm:prSet/>
      <dgm:spPr/>
      <dgm:t>
        <a:bodyPr/>
        <a:lstStyle/>
        <a:p>
          <a:endParaRPr lang="en-US"/>
        </a:p>
      </dgm:t>
    </dgm:pt>
    <dgm:pt modelId="{7C1C7482-C72D-463E-B74E-A63C702E0EAA}" type="sibTrans" cxnId="{13715C4F-6371-4043-A56A-F5F62904B575}">
      <dgm:prSet/>
      <dgm:spPr/>
      <dgm:t>
        <a:bodyPr/>
        <a:lstStyle/>
        <a:p>
          <a:endParaRPr lang="en-US"/>
        </a:p>
      </dgm:t>
    </dgm:pt>
    <dgm:pt modelId="{6B4C9225-6D78-4147-971E-E4C218600ABF}">
      <dgm:prSet/>
      <dgm:spPr/>
      <dgm:t>
        <a:bodyPr/>
        <a:lstStyle/>
        <a:p>
          <a:pPr rtl="0"/>
          <a:endParaRPr lang="en-US" dirty="0"/>
        </a:p>
      </dgm:t>
    </dgm:pt>
    <dgm:pt modelId="{B1A855F3-78FA-4312-98DC-A02E4C435907}" type="parTrans" cxnId="{99D5B655-32C6-4182-B61C-7EAE473BDF8C}">
      <dgm:prSet/>
      <dgm:spPr/>
      <dgm:t>
        <a:bodyPr/>
        <a:lstStyle/>
        <a:p>
          <a:endParaRPr lang="en-US"/>
        </a:p>
      </dgm:t>
    </dgm:pt>
    <dgm:pt modelId="{3D675CD7-5202-4735-85F6-33211A870005}" type="sibTrans" cxnId="{99D5B655-32C6-4182-B61C-7EAE473BDF8C}">
      <dgm:prSet/>
      <dgm:spPr/>
      <dgm:t>
        <a:bodyPr/>
        <a:lstStyle/>
        <a:p>
          <a:endParaRPr lang="en-US"/>
        </a:p>
      </dgm:t>
    </dgm:pt>
    <dgm:pt modelId="{7A0A89FF-D442-4F99-AACB-167F1E6CBBC8}">
      <dgm:prSet/>
      <dgm:spPr/>
      <dgm:t>
        <a:bodyPr/>
        <a:lstStyle/>
        <a:p>
          <a:pPr rtl="0"/>
          <a:endParaRPr lang="en-US" dirty="0"/>
        </a:p>
      </dgm:t>
    </dgm:pt>
    <dgm:pt modelId="{3FD4D7D3-7EA2-4C4E-8899-B7CC9DD8118C}" type="parTrans" cxnId="{11BA6643-B7DB-4484-8186-685EDCB3F0A4}">
      <dgm:prSet/>
      <dgm:spPr/>
      <dgm:t>
        <a:bodyPr/>
        <a:lstStyle/>
        <a:p>
          <a:endParaRPr lang="en-US"/>
        </a:p>
      </dgm:t>
    </dgm:pt>
    <dgm:pt modelId="{0CC98CAC-5301-4CC2-B089-18EF07B3BA1C}" type="sibTrans" cxnId="{11BA6643-B7DB-4484-8186-685EDCB3F0A4}">
      <dgm:prSet/>
      <dgm:spPr/>
      <dgm:t>
        <a:bodyPr/>
        <a:lstStyle/>
        <a:p>
          <a:endParaRPr lang="en-US"/>
        </a:p>
      </dgm:t>
    </dgm:pt>
    <dgm:pt modelId="{F4D79657-EC32-42D3-B254-AEF69B4447B2}">
      <dgm:prSet/>
      <dgm:spPr/>
      <dgm:t>
        <a:bodyPr/>
        <a:lstStyle/>
        <a:p>
          <a:pPr rtl="0"/>
          <a:endParaRPr lang="en-US" dirty="0"/>
        </a:p>
      </dgm:t>
    </dgm:pt>
    <dgm:pt modelId="{CC7CD9A7-D11C-45ED-88BE-91E809971291}" type="parTrans" cxnId="{6E8A8E40-DD63-4575-BA61-E85103E84B8F}">
      <dgm:prSet/>
      <dgm:spPr/>
      <dgm:t>
        <a:bodyPr/>
        <a:lstStyle/>
        <a:p>
          <a:endParaRPr lang="en-US"/>
        </a:p>
      </dgm:t>
    </dgm:pt>
    <dgm:pt modelId="{B747D520-A380-4D38-AE04-2C7226D16FD7}" type="sibTrans" cxnId="{6E8A8E40-DD63-4575-BA61-E85103E84B8F}">
      <dgm:prSet/>
      <dgm:spPr/>
      <dgm:t>
        <a:bodyPr/>
        <a:lstStyle/>
        <a:p>
          <a:endParaRPr lang="en-US"/>
        </a:p>
      </dgm:t>
    </dgm:pt>
    <dgm:pt modelId="{CD9E8C9F-C7CD-4598-A979-D2BB227AB98C}" type="pres">
      <dgm:prSet presAssocID="{8075AFF2-D66E-461F-AAB7-23D20B8026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4A464A-012E-4489-8C93-0068E69BA7D4}" type="pres">
      <dgm:prSet presAssocID="{9CCAA403-3D12-4734-800B-57772325EDE2}" presName="hierRoot1" presStyleCnt="0">
        <dgm:presLayoutVars>
          <dgm:hierBranch val="init"/>
        </dgm:presLayoutVars>
      </dgm:prSet>
      <dgm:spPr/>
    </dgm:pt>
    <dgm:pt modelId="{F6C5A230-AB8C-4DF8-974F-C81EFD5C6B29}" type="pres">
      <dgm:prSet presAssocID="{9CCAA403-3D12-4734-800B-57772325EDE2}" presName="rootComposite1" presStyleCnt="0"/>
      <dgm:spPr/>
    </dgm:pt>
    <dgm:pt modelId="{AE8C52FD-347E-49C1-BA89-DB9B3162C3F2}" type="pres">
      <dgm:prSet presAssocID="{9CCAA403-3D12-4734-800B-57772325EDE2}" presName="rootText1" presStyleLbl="node0" presStyleIdx="0" presStyleCnt="1" custScaleX="231740" custScaleY="230984">
        <dgm:presLayoutVars>
          <dgm:chPref val="3"/>
        </dgm:presLayoutVars>
      </dgm:prSet>
      <dgm:spPr/>
    </dgm:pt>
    <dgm:pt modelId="{31CD5089-E0C6-4CE6-BB97-66FD7D3CCC8A}" type="pres">
      <dgm:prSet presAssocID="{9CCAA403-3D12-4734-800B-57772325EDE2}" presName="rootConnector1" presStyleLbl="node1" presStyleIdx="0" presStyleCnt="0"/>
      <dgm:spPr/>
    </dgm:pt>
    <dgm:pt modelId="{EA526F65-411B-4719-94BC-AEEB20CE53CD}" type="pres">
      <dgm:prSet presAssocID="{9CCAA403-3D12-4734-800B-57772325EDE2}" presName="hierChild2" presStyleCnt="0"/>
      <dgm:spPr/>
    </dgm:pt>
    <dgm:pt modelId="{950D4F5A-9462-41DE-8AFD-E62AD1ADA622}" type="pres">
      <dgm:prSet presAssocID="{B1A855F3-78FA-4312-98DC-A02E4C435907}" presName="Name37" presStyleLbl="parChTrans1D2" presStyleIdx="0" presStyleCnt="3"/>
      <dgm:spPr/>
    </dgm:pt>
    <dgm:pt modelId="{45A6A56B-F8E8-4194-8128-E78F0FE541A0}" type="pres">
      <dgm:prSet presAssocID="{6B4C9225-6D78-4147-971E-E4C218600ABF}" presName="hierRoot2" presStyleCnt="0">
        <dgm:presLayoutVars>
          <dgm:hierBranch val="init"/>
        </dgm:presLayoutVars>
      </dgm:prSet>
      <dgm:spPr/>
    </dgm:pt>
    <dgm:pt modelId="{03904CAF-A97D-4BDB-A0D8-F9C8958978E3}" type="pres">
      <dgm:prSet presAssocID="{6B4C9225-6D78-4147-971E-E4C218600ABF}" presName="rootComposite" presStyleCnt="0"/>
      <dgm:spPr/>
    </dgm:pt>
    <dgm:pt modelId="{543C9773-5D2C-4B5A-AF01-61A7AAB25B16}" type="pres">
      <dgm:prSet presAssocID="{6B4C9225-6D78-4147-971E-E4C218600ABF}" presName="rootText" presStyleLbl="node2" presStyleIdx="0" presStyleCnt="3" custScaleY="170344">
        <dgm:presLayoutVars>
          <dgm:chPref val="3"/>
        </dgm:presLayoutVars>
      </dgm:prSet>
      <dgm:spPr/>
    </dgm:pt>
    <dgm:pt modelId="{392D9262-EDCC-4830-9291-800171171B70}" type="pres">
      <dgm:prSet presAssocID="{6B4C9225-6D78-4147-971E-E4C218600ABF}" presName="rootConnector" presStyleLbl="node2" presStyleIdx="0" presStyleCnt="3"/>
      <dgm:spPr/>
    </dgm:pt>
    <dgm:pt modelId="{25CA9DEB-2A45-4A02-A831-34D3B88548F3}" type="pres">
      <dgm:prSet presAssocID="{6B4C9225-6D78-4147-971E-E4C218600ABF}" presName="hierChild4" presStyleCnt="0"/>
      <dgm:spPr/>
    </dgm:pt>
    <dgm:pt modelId="{EAEBF213-9718-42B3-A03E-B008FC63DEE6}" type="pres">
      <dgm:prSet presAssocID="{6B4C9225-6D78-4147-971E-E4C218600ABF}" presName="hierChild5" presStyleCnt="0"/>
      <dgm:spPr/>
    </dgm:pt>
    <dgm:pt modelId="{F4597219-F267-4126-B92F-B5D55F1340CA}" type="pres">
      <dgm:prSet presAssocID="{3FD4D7D3-7EA2-4C4E-8899-B7CC9DD8118C}" presName="Name37" presStyleLbl="parChTrans1D2" presStyleIdx="1" presStyleCnt="3"/>
      <dgm:spPr/>
    </dgm:pt>
    <dgm:pt modelId="{2341971A-F7D0-4F9D-9813-C5598E2C8DDA}" type="pres">
      <dgm:prSet presAssocID="{7A0A89FF-D442-4F99-AACB-167F1E6CBBC8}" presName="hierRoot2" presStyleCnt="0">
        <dgm:presLayoutVars>
          <dgm:hierBranch val="init"/>
        </dgm:presLayoutVars>
      </dgm:prSet>
      <dgm:spPr/>
    </dgm:pt>
    <dgm:pt modelId="{82C753DA-782F-497B-83D5-A83964633D9F}" type="pres">
      <dgm:prSet presAssocID="{7A0A89FF-D442-4F99-AACB-167F1E6CBBC8}" presName="rootComposite" presStyleCnt="0"/>
      <dgm:spPr/>
    </dgm:pt>
    <dgm:pt modelId="{A8CCFCF4-F42E-47A3-B898-ADE608F3393A}" type="pres">
      <dgm:prSet presAssocID="{7A0A89FF-D442-4F99-AACB-167F1E6CBBC8}" presName="rootText" presStyleLbl="node2" presStyleIdx="1" presStyleCnt="3" custScaleY="170344">
        <dgm:presLayoutVars>
          <dgm:chPref val="3"/>
        </dgm:presLayoutVars>
      </dgm:prSet>
      <dgm:spPr/>
    </dgm:pt>
    <dgm:pt modelId="{69E6BFE9-BBF3-4531-8A50-1A5DD33C4947}" type="pres">
      <dgm:prSet presAssocID="{7A0A89FF-D442-4F99-AACB-167F1E6CBBC8}" presName="rootConnector" presStyleLbl="node2" presStyleIdx="1" presStyleCnt="3"/>
      <dgm:spPr/>
    </dgm:pt>
    <dgm:pt modelId="{BF0C465C-3F88-4757-84FA-FD0D723C73CB}" type="pres">
      <dgm:prSet presAssocID="{7A0A89FF-D442-4F99-AACB-167F1E6CBBC8}" presName="hierChild4" presStyleCnt="0"/>
      <dgm:spPr/>
    </dgm:pt>
    <dgm:pt modelId="{2EB7B9CB-9383-4134-A224-F725B3647440}" type="pres">
      <dgm:prSet presAssocID="{7A0A89FF-D442-4F99-AACB-167F1E6CBBC8}" presName="hierChild5" presStyleCnt="0"/>
      <dgm:spPr/>
    </dgm:pt>
    <dgm:pt modelId="{2138D255-A054-49BD-BA64-277FABBCFC47}" type="pres">
      <dgm:prSet presAssocID="{CC7CD9A7-D11C-45ED-88BE-91E809971291}" presName="Name37" presStyleLbl="parChTrans1D2" presStyleIdx="2" presStyleCnt="3"/>
      <dgm:spPr/>
    </dgm:pt>
    <dgm:pt modelId="{F5A5190A-4987-481A-9F59-9318A486B1D8}" type="pres">
      <dgm:prSet presAssocID="{F4D79657-EC32-42D3-B254-AEF69B4447B2}" presName="hierRoot2" presStyleCnt="0">
        <dgm:presLayoutVars>
          <dgm:hierBranch val="init"/>
        </dgm:presLayoutVars>
      </dgm:prSet>
      <dgm:spPr/>
    </dgm:pt>
    <dgm:pt modelId="{8239313F-A4EF-4E95-806B-8F4FEFB3E575}" type="pres">
      <dgm:prSet presAssocID="{F4D79657-EC32-42D3-B254-AEF69B4447B2}" presName="rootComposite" presStyleCnt="0"/>
      <dgm:spPr/>
    </dgm:pt>
    <dgm:pt modelId="{B96A2291-FF86-43C2-9B50-B74A6C4B28DB}" type="pres">
      <dgm:prSet presAssocID="{F4D79657-EC32-42D3-B254-AEF69B4447B2}" presName="rootText" presStyleLbl="node2" presStyleIdx="2" presStyleCnt="3" custScaleY="170344">
        <dgm:presLayoutVars>
          <dgm:chPref val="3"/>
        </dgm:presLayoutVars>
      </dgm:prSet>
      <dgm:spPr/>
    </dgm:pt>
    <dgm:pt modelId="{0DBB7B50-2618-4B17-BF7A-41F8BE34A3DA}" type="pres">
      <dgm:prSet presAssocID="{F4D79657-EC32-42D3-B254-AEF69B4447B2}" presName="rootConnector" presStyleLbl="node2" presStyleIdx="2" presStyleCnt="3"/>
      <dgm:spPr/>
    </dgm:pt>
    <dgm:pt modelId="{6C2CAFCB-2D09-41C6-9A66-23497F4FEEE1}" type="pres">
      <dgm:prSet presAssocID="{F4D79657-EC32-42D3-B254-AEF69B4447B2}" presName="hierChild4" presStyleCnt="0"/>
      <dgm:spPr/>
    </dgm:pt>
    <dgm:pt modelId="{CDAECCA9-1AE1-4FE9-B9DA-C1078F9AFC7A}" type="pres">
      <dgm:prSet presAssocID="{F4D79657-EC32-42D3-B254-AEF69B4447B2}" presName="hierChild5" presStyleCnt="0"/>
      <dgm:spPr/>
    </dgm:pt>
    <dgm:pt modelId="{039592C9-57D1-45A8-A262-F2ACB0C26F5F}" type="pres">
      <dgm:prSet presAssocID="{9CCAA403-3D12-4734-800B-57772325EDE2}" presName="hierChild3" presStyleCnt="0"/>
      <dgm:spPr/>
    </dgm:pt>
  </dgm:ptLst>
  <dgm:cxnLst>
    <dgm:cxn modelId="{96562207-3A28-4444-B031-358E4F8EA6F8}" type="presOf" srcId="{3FD4D7D3-7EA2-4C4E-8899-B7CC9DD8118C}" destId="{F4597219-F267-4126-B92F-B5D55F1340CA}" srcOrd="0" destOrd="0" presId="urn:microsoft.com/office/officeart/2005/8/layout/orgChart1"/>
    <dgm:cxn modelId="{9684580B-EBDF-4755-930C-688D3D90CE8B}" type="presOf" srcId="{F4D79657-EC32-42D3-B254-AEF69B4447B2}" destId="{B96A2291-FF86-43C2-9B50-B74A6C4B28DB}" srcOrd="0" destOrd="0" presId="urn:microsoft.com/office/officeart/2005/8/layout/orgChart1"/>
    <dgm:cxn modelId="{499EA333-FC0F-4809-92A8-85F101A9DF82}" type="presOf" srcId="{9CCAA403-3D12-4734-800B-57772325EDE2}" destId="{AE8C52FD-347E-49C1-BA89-DB9B3162C3F2}" srcOrd="0" destOrd="0" presId="urn:microsoft.com/office/officeart/2005/8/layout/orgChart1"/>
    <dgm:cxn modelId="{70903335-A24B-40CF-9F7B-6B3D452A4836}" type="presOf" srcId="{6B4C9225-6D78-4147-971E-E4C218600ABF}" destId="{392D9262-EDCC-4830-9291-800171171B70}" srcOrd="1" destOrd="0" presId="urn:microsoft.com/office/officeart/2005/8/layout/orgChart1"/>
    <dgm:cxn modelId="{6E8A8E40-DD63-4575-BA61-E85103E84B8F}" srcId="{9CCAA403-3D12-4734-800B-57772325EDE2}" destId="{F4D79657-EC32-42D3-B254-AEF69B4447B2}" srcOrd="2" destOrd="0" parTransId="{CC7CD9A7-D11C-45ED-88BE-91E809971291}" sibTransId="{B747D520-A380-4D38-AE04-2C7226D16FD7}"/>
    <dgm:cxn modelId="{B3A01560-3AC5-4374-BE4D-0AC88AE65525}" type="presOf" srcId="{B1A855F3-78FA-4312-98DC-A02E4C435907}" destId="{950D4F5A-9462-41DE-8AFD-E62AD1ADA622}" srcOrd="0" destOrd="0" presId="urn:microsoft.com/office/officeart/2005/8/layout/orgChart1"/>
    <dgm:cxn modelId="{11BA6643-B7DB-4484-8186-685EDCB3F0A4}" srcId="{9CCAA403-3D12-4734-800B-57772325EDE2}" destId="{7A0A89FF-D442-4F99-AACB-167F1E6CBBC8}" srcOrd="1" destOrd="0" parTransId="{3FD4D7D3-7EA2-4C4E-8899-B7CC9DD8118C}" sibTransId="{0CC98CAC-5301-4CC2-B089-18EF07B3BA1C}"/>
    <dgm:cxn modelId="{13715C4F-6371-4043-A56A-F5F62904B575}" srcId="{8075AFF2-D66E-461F-AAB7-23D20B8026E2}" destId="{9CCAA403-3D12-4734-800B-57772325EDE2}" srcOrd="0" destOrd="0" parTransId="{909A383E-702E-40D0-BA59-D31DDB54F46A}" sibTransId="{7C1C7482-C72D-463E-B74E-A63C702E0EAA}"/>
    <dgm:cxn modelId="{99D5B655-32C6-4182-B61C-7EAE473BDF8C}" srcId="{9CCAA403-3D12-4734-800B-57772325EDE2}" destId="{6B4C9225-6D78-4147-971E-E4C218600ABF}" srcOrd="0" destOrd="0" parTransId="{B1A855F3-78FA-4312-98DC-A02E4C435907}" sibTransId="{3D675CD7-5202-4735-85F6-33211A870005}"/>
    <dgm:cxn modelId="{3AE58798-25C3-4536-8505-A3E2154CDE98}" type="presOf" srcId="{9CCAA403-3D12-4734-800B-57772325EDE2}" destId="{31CD5089-E0C6-4CE6-BB97-66FD7D3CCC8A}" srcOrd="1" destOrd="0" presId="urn:microsoft.com/office/officeart/2005/8/layout/orgChart1"/>
    <dgm:cxn modelId="{01C623B5-B002-476F-9ACE-52CC56FBFF63}" type="presOf" srcId="{8075AFF2-D66E-461F-AAB7-23D20B8026E2}" destId="{CD9E8C9F-C7CD-4598-A979-D2BB227AB98C}" srcOrd="0" destOrd="0" presId="urn:microsoft.com/office/officeart/2005/8/layout/orgChart1"/>
    <dgm:cxn modelId="{FB7418B7-B4CA-495C-BCE4-51F2E2A7D39C}" type="presOf" srcId="{7A0A89FF-D442-4F99-AACB-167F1E6CBBC8}" destId="{69E6BFE9-BBF3-4531-8A50-1A5DD33C4947}" srcOrd="1" destOrd="0" presId="urn:microsoft.com/office/officeart/2005/8/layout/orgChart1"/>
    <dgm:cxn modelId="{621A2DB7-671D-4AE9-8B1F-D525435D19FB}" type="presOf" srcId="{F4D79657-EC32-42D3-B254-AEF69B4447B2}" destId="{0DBB7B50-2618-4B17-BF7A-41F8BE34A3DA}" srcOrd="1" destOrd="0" presId="urn:microsoft.com/office/officeart/2005/8/layout/orgChart1"/>
    <dgm:cxn modelId="{97F4BCB8-4CF8-46CB-A09E-91AC1B3E65D3}" type="presOf" srcId="{7A0A89FF-D442-4F99-AACB-167F1E6CBBC8}" destId="{A8CCFCF4-F42E-47A3-B898-ADE608F3393A}" srcOrd="0" destOrd="0" presId="urn:microsoft.com/office/officeart/2005/8/layout/orgChart1"/>
    <dgm:cxn modelId="{789E5CBB-E0F8-4A51-90D7-EBC0AADF5430}" type="presOf" srcId="{6B4C9225-6D78-4147-971E-E4C218600ABF}" destId="{543C9773-5D2C-4B5A-AF01-61A7AAB25B16}" srcOrd="0" destOrd="0" presId="urn:microsoft.com/office/officeart/2005/8/layout/orgChart1"/>
    <dgm:cxn modelId="{7A3D8DC4-9031-4E15-9819-0FCE7C0F2A8D}" type="presOf" srcId="{CC7CD9A7-D11C-45ED-88BE-91E809971291}" destId="{2138D255-A054-49BD-BA64-277FABBCFC47}" srcOrd="0" destOrd="0" presId="urn:microsoft.com/office/officeart/2005/8/layout/orgChart1"/>
    <dgm:cxn modelId="{D375B544-3B3E-40AE-BAC6-3761E103ABBF}" type="presParOf" srcId="{CD9E8C9F-C7CD-4598-A979-D2BB227AB98C}" destId="{E04A464A-012E-4489-8C93-0068E69BA7D4}" srcOrd="0" destOrd="0" presId="urn:microsoft.com/office/officeart/2005/8/layout/orgChart1"/>
    <dgm:cxn modelId="{74A9DAEE-FCC0-40A2-8BA5-7E72DDC6D0DE}" type="presParOf" srcId="{E04A464A-012E-4489-8C93-0068E69BA7D4}" destId="{F6C5A230-AB8C-4DF8-974F-C81EFD5C6B29}" srcOrd="0" destOrd="0" presId="urn:microsoft.com/office/officeart/2005/8/layout/orgChart1"/>
    <dgm:cxn modelId="{C6D31D78-2FE3-41A8-827B-1F60708C4BEE}" type="presParOf" srcId="{F6C5A230-AB8C-4DF8-974F-C81EFD5C6B29}" destId="{AE8C52FD-347E-49C1-BA89-DB9B3162C3F2}" srcOrd="0" destOrd="0" presId="urn:microsoft.com/office/officeart/2005/8/layout/orgChart1"/>
    <dgm:cxn modelId="{4DF700C1-12F0-4E09-9213-658E4224DD69}" type="presParOf" srcId="{F6C5A230-AB8C-4DF8-974F-C81EFD5C6B29}" destId="{31CD5089-E0C6-4CE6-BB97-66FD7D3CCC8A}" srcOrd="1" destOrd="0" presId="urn:microsoft.com/office/officeart/2005/8/layout/orgChart1"/>
    <dgm:cxn modelId="{FBF91ED8-10BA-46AE-8792-4DF04254FBF3}" type="presParOf" srcId="{E04A464A-012E-4489-8C93-0068E69BA7D4}" destId="{EA526F65-411B-4719-94BC-AEEB20CE53CD}" srcOrd="1" destOrd="0" presId="urn:microsoft.com/office/officeart/2005/8/layout/orgChart1"/>
    <dgm:cxn modelId="{24BA4A3D-834C-45BF-AD65-28B1775A091D}" type="presParOf" srcId="{EA526F65-411B-4719-94BC-AEEB20CE53CD}" destId="{950D4F5A-9462-41DE-8AFD-E62AD1ADA622}" srcOrd="0" destOrd="0" presId="urn:microsoft.com/office/officeart/2005/8/layout/orgChart1"/>
    <dgm:cxn modelId="{6B9E14E8-F347-4CF4-BA19-2054825649BB}" type="presParOf" srcId="{EA526F65-411B-4719-94BC-AEEB20CE53CD}" destId="{45A6A56B-F8E8-4194-8128-E78F0FE541A0}" srcOrd="1" destOrd="0" presId="urn:microsoft.com/office/officeart/2005/8/layout/orgChart1"/>
    <dgm:cxn modelId="{3635F9CF-2D2B-44CE-854E-FD815C24F6B8}" type="presParOf" srcId="{45A6A56B-F8E8-4194-8128-E78F0FE541A0}" destId="{03904CAF-A97D-4BDB-A0D8-F9C8958978E3}" srcOrd="0" destOrd="0" presId="urn:microsoft.com/office/officeart/2005/8/layout/orgChart1"/>
    <dgm:cxn modelId="{672F8464-8EED-4AAF-BE61-3941A8CEA9AB}" type="presParOf" srcId="{03904CAF-A97D-4BDB-A0D8-F9C8958978E3}" destId="{543C9773-5D2C-4B5A-AF01-61A7AAB25B16}" srcOrd="0" destOrd="0" presId="urn:microsoft.com/office/officeart/2005/8/layout/orgChart1"/>
    <dgm:cxn modelId="{08BE92C9-7E69-466F-9FDE-BE734C9F51A1}" type="presParOf" srcId="{03904CAF-A97D-4BDB-A0D8-F9C8958978E3}" destId="{392D9262-EDCC-4830-9291-800171171B70}" srcOrd="1" destOrd="0" presId="urn:microsoft.com/office/officeart/2005/8/layout/orgChart1"/>
    <dgm:cxn modelId="{E0C917D3-A81E-43A7-AB95-B3E73D90AED8}" type="presParOf" srcId="{45A6A56B-F8E8-4194-8128-E78F0FE541A0}" destId="{25CA9DEB-2A45-4A02-A831-34D3B88548F3}" srcOrd="1" destOrd="0" presId="urn:microsoft.com/office/officeart/2005/8/layout/orgChart1"/>
    <dgm:cxn modelId="{BC89199B-1E87-4F46-8FFA-B6FBE237D87D}" type="presParOf" srcId="{45A6A56B-F8E8-4194-8128-E78F0FE541A0}" destId="{EAEBF213-9718-42B3-A03E-B008FC63DEE6}" srcOrd="2" destOrd="0" presId="urn:microsoft.com/office/officeart/2005/8/layout/orgChart1"/>
    <dgm:cxn modelId="{96F81B12-EF6E-4FBF-BCC1-1D845DD6988E}" type="presParOf" srcId="{EA526F65-411B-4719-94BC-AEEB20CE53CD}" destId="{F4597219-F267-4126-B92F-B5D55F1340CA}" srcOrd="2" destOrd="0" presId="urn:microsoft.com/office/officeart/2005/8/layout/orgChart1"/>
    <dgm:cxn modelId="{99DBA45F-BCAF-49E4-A495-23C0E300C68C}" type="presParOf" srcId="{EA526F65-411B-4719-94BC-AEEB20CE53CD}" destId="{2341971A-F7D0-4F9D-9813-C5598E2C8DDA}" srcOrd="3" destOrd="0" presId="urn:microsoft.com/office/officeart/2005/8/layout/orgChart1"/>
    <dgm:cxn modelId="{12F51222-030C-4D6C-B968-4EBE6BFE8214}" type="presParOf" srcId="{2341971A-F7D0-4F9D-9813-C5598E2C8DDA}" destId="{82C753DA-782F-497B-83D5-A83964633D9F}" srcOrd="0" destOrd="0" presId="urn:microsoft.com/office/officeart/2005/8/layout/orgChart1"/>
    <dgm:cxn modelId="{A90C9C9E-481C-4435-8C49-FF2367717512}" type="presParOf" srcId="{82C753DA-782F-497B-83D5-A83964633D9F}" destId="{A8CCFCF4-F42E-47A3-B898-ADE608F3393A}" srcOrd="0" destOrd="0" presId="urn:microsoft.com/office/officeart/2005/8/layout/orgChart1"/>
    <dgm:cxn modelId="{562D06F6-772E-4259-BB41-12CB060EF4B4}" type="presParOf" srcId="{82C753DA-782F-497B-83D5-A83964633D9F}" destId="{69E6BFE9-BBF3-4531-8A50-1A5DD33C4947}" srcOrd="1" destOrd="0" presId="urn:microsoft.com/office/officeart/2005/8/layout/orgChart1"/>
    <dgm:cxn modelId="{4C5378FE-E818-442D-ADF5-2A6BF97D0366}" type="presParOf" srcId="{2341971A-F7D0-4F9D-9813-C5598E2C8DDA}" destId="{BF0C465C-3F88-4757-84FA-FD0D723C73CB}" srcOrd="1" destOrd="0" presId="urn:microsoft.com/office/officeart/2005/8/layout/orgChart1"/>
    <dgm:cxn modelId="{DFC6D1AB-8694-43BE-8CB7-83343DEF5436}" type="presParOf" srcId="{2341971A-F7D0-4F9D-9813-C5598E2C8DDA}" destId="{2EB7B9CB-9383-4134-A224-F725B3647440}" srcOrd="2" destOrd="0" presId="urn:microsoft.com/office/officeart/2005/8/layout/orgChart1"/>
    <dgm:cxn modelId="{F48CE7C1-F480-4078-99D2-4AF3BEE4CDA0}" type="presParOf" srcId="{EA526F65-411B-4719-94BC-AEEB20CE53CD}" destId="{2138D255-A054-49BD-BA64-277FABBCFC47}" srcOrd="4" destOrd="0" presId="urn:microsoft.com/office/officeart/2005/8/layout/orgChart1"/>
    <dgm:cxn modelId="{A990B5F8-C136-47B6-91A8-BF028D3DF843}" type="presParOf" srcId="{EA526F65-411B-4719-94BC-AEEB20CE53CD}" destId="{F5A5190A-4987-481A-9F59-9318A486B1D8}" srcOrd="5" destOrd="0" presId="urn:microsoft.com/office/officeart/2005/8/layout/orgChart1"/>
    <dgm:cxn modelId="{CFFF6C93-3AAF-4714-8DCC-D500F32E5B86}" type="presParOf" srcId="{F5A5190A-4987-481A-9F59-9318A486B1D8}" destId="{8239313F-A4EF-4E95-806B-8F4FEFB3E575}" srcOrd="0" destOrd="0" presId="urn:microsoft.com/office/officeart/2005/8/layout/orgChart1"/>
    <dgm:cxn modelId="{A826040D-5BA2-45AB-AD6B-7AFDBAEC9131}" type="presParOf" srcId="{8239313F-A4EF-4E95-806B-8F4FEFB3E575}" destId="{B96A2291-FF86-43C2-9B50-B74A6C4B28DB}" srcOrd="0" destOrd="0" presId="urn:microsoft.com/office/officeart/2005/8/layout/orgChart1"/>
    <dgm:cxn modelId="{B35A084D-3B92-49AE-BBFD-AD11E30F4FC5}" type="presParOf" srcId="{8239313F-A4EF-4E95-806B-8F4FEFB3E575}" destId="{0DBB7B50-2618-4B17-BF7A-41F8BE34A3DA}" srcOrd="1" destOrd="0" presId="urn:microsoft.com/office/officeart/2005/8/layout/orgChart1"/>
    <dgm:cxn modelId="{C9B21AD1-2411-4F89-8F4E-77DFC394E454}" type="presParOf" srcId="{F5A5190A-4987-481A-9F59-9318A486B1D8}" destId="{6C2CAFCB-2D09-41C6-9A66-23497F4FEEE1}" srcOrd="1" destOrd="0" presId="urn:microsoft.com/office/officeart/2005/8/layout/orgChart1"/>
    <dgm:cxn modelId="{326F08D0-8485-419A-8432-37FF6EF4ECFC}" type="presParOf" srcId="{F5A5190A-4987-481A-9F59-9318A486B1D8}" destId="{CDAECCA9-1AE1-4FE9-B9DA-C1078F9AFC7A}" srcOrd="2" destOrd="0" presId="urn:microsoft.com/office/officeart/2005/8/layout/orgChart1"/>
    <dgm:cxn modelId="{205CB1F1-99C8-4E02-BCB7-4F6D7B674D4B}" type="presParOf" srcId="{E04A464A-012E-4489-8C93-0068E69BA7D4}" destId="{039592C9-57D1-45A8-A262-F2ACB0C26F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AF5E3E2-7583-47D4-AE4B-06E52A9B106A}" type="doc">
      <dgm:prSet loTypeId="urn:microsoft.com/office/officeart/2005/8/layout/matrix2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55A6C74-72E2-42CD-AD2D-B5960BA549AC}">
      <dgm:prSet custT="1"/>
      <dgm:spPr/>
      <dgm:t>
        <a:bodyPr/>
        <a:lstStyle/>
        <a:p>
          <a:pPr rtl="0"/>
          <a:endParaRPr lang="en-US" sz="2000" dirty="0"/>
        </a:p>
      </dgm:t>
    </dgm:pt>
    <dgm:pt modelId="{9B466081-2BC1-40B9-964B-80D168BE982C}" type="parTrans" cxnId="{1AE1B784-A3EE-4EB6-8D38-B67AF5334CEE}">
      <dgm:prSet/>
      <dgm:spPr/>
      <dgm:t>
        <a:bodyPr/>
        <a:lstStyle/>
        <a:p>
          <a:endParaRPr lang="en-US" sz="2000"/>
        </a:p>
      </dgm:t>
    </dgm:pt>
    <dgm:pt modelId="{F30A8615-520D-46FC-A455-E84D75E057EB}" type="sibTrans" cxnId="{1AE1B784-A3EE-4EB6-8D38-B67AF5334CEE}">
      <dgm:prSet/>
      <dgm:spPr/>
      <dgm:t>
        <a:bodyPr/>
        <a:lstStyle/>
        <a:p>
          <a:endParaRPr lang="en-US" sz="2000"/>
        </a:p>
      </dgm:t>
    </dgm:pt>
    <dgm:pt modelId="{2E54C9AC-1548-421F-94D3-0F0EDEFCFEA8}">
      <dgm:prSet custT="1"/>
      <dgm:spPr/>
      <dgm:t>
        <a:bodyPr/>
        <a:lstStyle/>
        <a:p>
          <a:pPr rtl="0"/>
          <a:endParaRPr lang="en-US" sz="2000" dirty="0"/>
        </a:p>
      </dgm:t>
    </dgm:pt>
    <dgm:pt modelId="{6ABD0CD6-933F-4233-B332-F2EF4A38FDF1}" type="parTrans" cxnId="{463A749F-1FEC-4514-87A1-C519A1B1C313}">
      <dgm:prSet/>
      <dgm:spPr/>
      <dgm:t>
        <a:bodyPr/>
        <a:lstStyle/>
        <a:p>
          <a:endParaRPr lang="en-US" sz="2000"/>
        </a:p>
      </dgm:t>
    </dgm:pt>
    <dgm:pt modelId="{26093F83-215B-4B57-8572-D2A00D06ABEF}" type="sibTrans" cxnId="{463A749F-1FEC-4514-87A1-C519A1B1C313}">
      <dgm:prSet/>
      <dgm:spPr/>
      <dgm:t>
        <a:bodyPr/>
        <a:lstStyle/>
        <a:p>
          <a:endParaRPr lang="en-US" sz="2000"/>
        </a:p>
      </dgm:t>
    </dgm:pt>
    <dgm:pt modelId="{FD317579-A9C5-41C0-A342-AC7CAB3A0409}">
      <dgm:prSet custT="1"/>
      <dgm:spPr/>
      <dgm:t>
        <a:bodyPr/>
        <a:lstStyle/>
        <a:p>
          <a:pPr rtl="0"/>
          <a:endParaRPr lang="en-US" sz="2000" dirty="0"/>
        </a:p>
      </dgm:t>
    </dgm:pt>
    <dgm:pt modelId="{8F643A22-AB7D-4643-B890-72049F7CB944}" type="parTrans" cxnId="{0E1BF5CC-497A-4543-9E44-6075C1A58C58}">
      <dgm:prSet/>
      <dgm:spPr/>
      <dgm:t>
        <a:bodyPr/>
        <a:lstStyle/>
        <a:p>
          <a:endParaRPr lang="en-US" sz="2000"/>
        </a:p>
      </dgm:t>
    </dgm:pt>
    <dgm:pt modelId="{B5534291-408E-4697-8B72-EC10F0C1B319}" type="sibTrans" cxnId="{0E1BF5CC-497A-4543-9E44-6075C1A58C58}">
      <dgm:prSet/>
      <dgm:spPr/>
      <dgm:t>
        <a:bodyPr/>
        <a:lstStyle/>
        <a:p>
          <a:endParaRPr lang="en-US" sz="2000"/>
        </a:p>
      </dgm:t>
    </dgm:pt>
    <dgm:pt modelId="{60BBA07D-73CE-4C8D-BD28-B69DA1FB746D}">
      <dgm:prSet custT="1"/>
      <dgm:spPr/>
      <dgm:t>
        <a:bodyPr/>
        <a:lstStyle/>
        <a:p>
          <a:pPr rtl="0"/>
          <a:endParaRPr lang="en-US" sz="2000" dirty="0"/>
        </a:p>
      </dgm:t>
    </dgm:pt>
    <dgm:pt modelId="{C459AD19-80B4-4E98-850B-C70DE4AD7863}" type="parTrans" cxnId="{0873EE26-344E-409A-993C-570C9155599A}">
      <dgm:prSet/>
      <dgm:spPr/>
      <dgm:t>
        <a:bodyPr/>
        <a:lstStyle/>
        <a:p>
          <a:endParaRPr lang="en-US" sz="2000"/>
        </a:p>
      </dgm:t>
    </dgm:pt>
    <dgm:pt modelId="{0D71B53A-0C87-4141-AC72-4AC80BE5321A}" type="sibTrans" cxnId="{0873EE26-344E-409A-993C-570C9155599A}">
      <dgm:prSet/>
      <dgm:spPr/>
      <dgm:t>
        <a:bodyPr/>
        <a:lstStyle/>
        <a:p>
          <a:endParaRPr lang="en-US" sz="2000"/>
        </a:p>
      </dgm:t>
    </dgm:pt>
    <dgm:pt modelId="{A7F31915-37B5-491C-88F6-2614BE9F7211}" type="pres">
      <dgm:prSet presAssocID="{9AF5E3E2-7583-47D4-AE4B-06E52A9B106A}" presName="matrix" presStyleCnt="0">
        <dgm:presLayoutVars>
          <dgm:chMax val="1"/>
          <dgm:dir/>
          <dgm:resizeHandles val="exact"/>
        </dgm:presLayoutVars>
      </dgm:prSet>
      <dgm:spPr/>
    </dgm:pt>
    <dgm:pt modelId="{15CFE9A1-D3C4-4FF1-A7EF-33DCDE888DFD}" type="pres">
      <dgm:prSet presAssocID="{9AF5E3E2-7583-47D4-AE4B-06E52A9B106A}" presName="axisShape" presStyleLbl="bgShp" presStyleIdx="0" presStyleCnt="1"/>
      <dgm:spPr/>
    </dgm:pt>
    <dgm:pt modelId="{619E03F9-DB7C-413E-93F6-4EF700A0E6C7}" type="pres">
      <dgm:prSet presAssocID="{9AF5E3E2-7583-47D4-AE4B-06E52A9B106A}" presName="rect1" presStyleLbl="node1" presStyleIdx="0" presStyleCnt="4" custScaleX="165287" custScaleY="116107" custLinFactNeighborX="-32787" custLinFactNeighborY="-8196">
        <dgm:presLayoutVars>
          <dgm:chMax val="0"/>
          <dgm:chPref val="0"/>
          <dgm:bulletEnabled val="1"/>
        </dgm:presLayoutVars>
      </dgm:prSet>
      <dgm:spPr/>
    </dgm:pt>
    <dgm:pt modelId="{E180D196-3A67-4659-828A-16F55CEC946E}" type="pres">
      <dgm:prSet presAssocID="{9AF5E3E2-7583-47D4-AE4B-06E52A9B106A}" presName="rect2" presStyleLbl="node1" presStyleIdx="1" presStyleCnt="4" custScaleX="165287" custScaleY="116107" custLinFactNeighborX="34139" custLinFactNeighborY="-12295">
        <dgm:presLayoutVars>
          <dgm:chMax val="0"/>
          <dgm:chPref val="0"/>
          <dgm:bulletEnabled val="1"/>
        </dgm:presLayoutVars>
      </dgm:prSet>
      <dgm:spPr/>
    </dgm:pt>
    <dgm:pt modelId="{3BEF4C1C-B768-4BAD-848E-EE8233FADCF4}" type="pres">
      <dgm:prSet presAssocID="{9AF5E3E2-7583-47D4-AE4B-06E52A9B106A}" presName="rect3" presStyleLbl="node1" presStyleIdx="2" presStyleCnt="4" custScaleX="165287" custScaleY="116107" custLinFactNeighborX="-32787" custLinFactNeighborY="5451">
        <dgm:presLayoutVars>
          <dgm:chMax val="0"/>
          <dgm:chPref val="0"/>
          <dgm:bulletEnabled val="1"/>
        </dgm:presLayoutVars>
      </dgm:prSet>
      <dgm:spPr/>
    </dgm:pt>
    <dgm:pt modelId="{87E30E56-EAA6-461B-8B65-42A635F37648}" type="pres">
      <dgm:prSet presAssocID="{9AF5E3E2-7583-47D4-AE4B-06E52A9B106A}" presName="rect4" presStyleLbl="node1" presStyleIdx="3" presStyleCnt="4" custScaleX="165287" custScaleY="116107" custLinFactNeighborX="34139" custLinFactNeighborY="5451">
        <dgm:presLayoutVars>
          <dgm:chMax val="0"/>
          <dgm:chPref val="0"/>
          <dgm:bulletEnabled val="1"/>
        </dgm:presLayoutVars>
      </dgm:prSet>
      <dgm:spPr/>
    </dgm:pt>
  </dgm:ptLst>
  <dgm:cxnLst>
    <dgm:cxn modelId="{356E8E15-8C00-48E2-9344-292709C43CB1}" type="presOf" srcId="{D55A6C74-72E2-42CD-AD2D-B5960BA549AC}" destId="{619E03F9-DB7C-413E-93F6-4EF700A0E6C7}" srcOrd="0" destOrd="0" presId="urn:microsoft.com/office/officeart/2005/8/layout/matrix2"/>
    <dgm:cxn modelId="{0873EE26-344E-409A-993C-570C9155599A}" srcId="{9AF5E3E2-7583-47D4-AE4B-06E52A9B106A}" destId="{60BBA07D-73CE-4C8D-BD28-B69DA1FB746D}" srcOrd="3" destOrd="0" parTransId="{C459AD19-80B4-4E98-850B-C70DE4AD7863}" sibTransId="{0D71B53A-0C87-4141-AC72-4AC80BE5321A}"/>
    <dgm:cxn modelId="{802AD469-2E76-4C0B-919D-081CD065F4D4}" type="presOf" srcId="{60BBA07D-73CE-4C8D-BD28-B69DA1FB746D}" destId="{87E30E56-EAA6-461B-8B65-42A635F37648}" srcOrd="0" destOrd="0" presId="urn:microsoft.com/office/officeart/2005/8/layout/matrix2"/>
    <dgm:cxn modelId="{55CDA350-20B4-4B6D-9DA4-5E2E63524958}" type="presOf" srcId="{9AF5E3E2-7583-47D4-AE4B-06E52A9B106A}" destId="{A7F31915-37B5-491C-88F6-2614BE9F7211}" srcOrd="0" destOrd="0" presId="urn:microsoft.com/office/officeart/2005/8/layout/matrix2"/>
    <dgm:cxn modelId="{659A617D-A401-46A5-88A1-3FE41DE2935E}" type="presOf" srcId="{FD317579-A9C5-41C0-A342-AC7CAB3A0409}" destId="{3BEF4C1C-B768-4BAD-848E-EE8233FADCF4}" srcOrd="0" destOrd="0" presId="urn:microsoft.com/office/officeart/2005/8/layout/matrix2"/>
    <dgm:cxn modelId="{1AE1B784-A3EE-4EB6-8D38-B67AF5334CEE}" srcId="{9AF5E3E2-7583-47D4-AE4B-06E52A9B106A}" destId="{D55A6C74-72E2-42CD-AD2D-B5960BA549AC}" srcOrd="0" destOrd="0" parTransId="{9B466081-2BC1-40B9-964B-80D168BE982C}" sibTransId="{F30A8615-520D-46FC-A455-E84D75E057EB}"/>
    <dgm:cxn modelId="{68449A8E-4921-4D94-8582-FFB97AEB1C28}" type="presOf" srcId="{2E54C9AC-1548-421F-94D3-0F0EDEFCFEA8}" destId="{E180D196-3A67-4659-828A-16F55CEC946E}" srcOrd="0" destOrd="0" presId="urn:microsoft.com/office/officeart/2005/8/layout/matrix2"/>
    <dgm:cxn modelId="{463A749F-1FEC-4514-87A1-C519A1B1C313}" srcId="{9AF5E3E2-7583-47D4-AE4B-06E52A9B106A}" destId="{2E54C9AC-1548-421F-94D3-0F0EDEFCFEA8}" srcOrd="1" destOrd="0" parTransId="{6ABD0CD6-933F-4233-B332-F2EF4A38FDF1}" sibTransId="{26093F83-215B-4B57-8572-D2A00D06ABEF}"/>
    <dgm:cxn modelId="{0E1BF5CC-497A-4543-9E44-6075C1A58C58}" srcId="{9AF5E3E2-7583-47D4-AE4B-06E52A9B106A}" destId="{FD317579-A9C5-41C0-A342-AC7CAB3A0409}" srcOrd="2" destOrd="0" parTransId="{8F643A22-AB7D-4643-B890-72049F7CB944}" sibTransId="{B5534291-408E-4697-8B72-EC10F0C1B319}"/>
    <dgm:cxn modelId="{35545BF1-FFB5-48B6-ADCD-6A223096C2D8}" type="presParOf" srcId="{A7F31915-37B5-491C-88F6-2614BE9F7211}" destId="{15CFE9A1-D3C4-4FF1-A7EF-33DCDE888DFD}" srcOrd="0" destOrd="0" presId="urn:microsoft.com/office/officeart/2005/8/layout/matrix2"/>
    <dgm:cxn modelId="{489D299D-5A0B-4457-AF5E-1981682B14D1}" type="presParOf" srcId="{A7F31915-37B5-491C-88F6-2614BE9F7211}" destId="{619E03F9-DB7C-413E-93F6-4EF700A0E6C7}" srcOrd="1" destOrd="0" presId="urn:microsoft.com/office/officeart/2005/8/layout/matrix2"/>
    <dgm:cxn modelId="{6B3B144A-4EB1-4FD3-9E3B-1E10E1923F28}" type="presParOf" srcId="{A7F31915-37B5-491C-88F6-2614BE9F7211}" destId="{E180D196-3A67-4659-828A-16F55CEC946E}" srcOrd="2" destOrd="0" presId="urn:microsoft.com/office/officeart/2005/8/layout/matrix2"/>
    <dgm:cxn modelId="{50E879A9-629E-4569-866C-5DDF88BAA27E}" type="presParOf" srcId="{A7F31915-37B5-491C-88F6-2614BE9F7211}" destId="{3BEF4C1C-B768-4BAD-848E-EE8233FADCF4}" srcOrd="3" destOrd="0" presId="urn:microsoft.com/office/officeart/2005/8/layout/matrix2"/>
    <dgm:cxn modelId="{34CFF17F-57F3-4533-BCE3-15460866DEE5}" type="presParOf" srcId="{A7F31915-37B5-491C-88F6-2614BE9F7211}" destId="{87E30E56-EAA6-461B-8B65-42A635F3764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D93A51-8516-4BB3-86D8-0FD50A94799E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6FCEF47-6214-445C-8F42-5D9E04E3E485}">
      <dgm:prSet custT="1"/>
      <dgm:spPr/>
      <dgm:t>
        <a:bodyPr/>
        <a:lstStyle/>
        <a:p>
          <a:pPr rtl="0"/>
          <a:endParaRPr lang="en-US" sz="1800" dirty="0"/>
        </a:p>
      </dgm:t>
    </dgm:pt>
    <dgm:pt modelId="{444B1AC2-F82F-4C19-8512-99DB84D1D3FE}" type="parTrans" cxnId="{01AFF504-8546-40B8-9406-8F0F052B0FD2}">
      <dgm:prSet/>
      <dgm:spPr/>
      <dgm:t>
        <a:bodyPr/>
        <a:lstStyle/>
        <a:p>
          <a:endParaRPr lang="en-US" sz="2000"/>
        </a:p>
      </dgm:t>
    </dgm:pt>
    <dgm:pt modelId="{5FD50A93-74EE-4279-92E4-3CE812909B3F}" type="sibTrans" cxnId="{01AFF504-8546-40B8-9406-8F0F052B0FD2}">
      <dgm:prSet/>
      <dgm:spPr/>
      <dgm:t>
        <a:bodyPr/>
        <a:lstStyle/>
        <a:p>
          <a:endParaRPr lang="en-US" sz="2000"/>
        </a:p>
      </dgm:t>
    </dgm:pt>
    <dgm:pt modelId="{407D5EA7-91F8-4496-9633-827F41D0B1CB}">
      <dgm:prSet custT="1"/>
      <dgm:spPr/>
      <dgm:t>
        <a:bodyPr/>
        <a:lstStyle/>
        <a:p>
          <a:pPr rtl="0"/>
          <a:endParaRPr lang="en-US" sz="1800" dirty="0"/>
        </a:p>
      </dgm:t>
    </dgm:pt>
    <dgm:pt modelId="{0A69A1BA-5004-4740-9137-B87DDFF8BA05}" type="parTrans" cxnId="{6565627E-D6F6-4C3B-8986-51C69201259B}">
      <dgm:prSet/>
      <dgm:spPr/>
      <dgm:t>
        <a:bodyPr/>
        <a:lstStyle/>
        <a:p>
          <a:endParaRPr lang="en-US" sz="2000"/>
        </a:p>
      </dgm:t>
    </dgm:pt>
    <dgm:pt modelId="{9A97BF5A-C14A-4F24-A35D-ADC0C63E2E32}" type="sibTrans" cxnId="{6565627E-D6F6-4C3B-8986-51C69201259B}">
      <dgm:prSet/>
      <dgm:spPr/>
      <dgm:t>
        <a:bodyPr/>
        <a:lstStyle/>
        <a:p>
          <a:endParaRPr lang="en-US" sz="2000"/>
        </a:p>
      </dgm:t>
    </dgm:pt>
    <dgm:pt modelId="{3F42FF40-07DD-43F1-AF11-B5C24E537C1D}">
      <dgm:prSet custT="1"/>
      <dgm:spPr/>
      <dgm:t>
        <a:bodyPr/>
        <a:lstStyle/>
        <a:p>
          <a:pPr rtl="0"/>
          <a:endParaRPr lang="en-US" sz="1800" dirty="0"/>
        </a:p>
      </dgm:t>
    </dgm:pt>
    <dgm:pt modelId="{FDF6D6E1-4DBF-4D79-AEBA-A5BBB203B985}" type="parTrans" cxnId="{2C5ACE38-D64F-415D-A7E0-E1FB2B6E657A}">
      <dgm:prSet/>
      <dgm:spPr/>
      <dgm:t>
        <a:bodyPr/>
        <a:lstStyle/>
        <a:p>
          <a:endParaRPr lang="en-US" sz="2000"/>
        </a:p>
      </dgm:t>
    </dgm:pt>
    <dgm:pt modelId="{5D849E38-2DE0-4E36-9929-5596955CB474}" type="sibTrans" cxnId="{2C5ACE38-D64F-415D-A7E0-E1FB2B6E657A}">
      <dgm:prSet/>
      <dgm:spPr/>
      <dgm:t>
        <a:bodyPr/>
        <a:lstStyle/>
        <a:p>
          <a:endParaRPr lang="en-US" sz="2000"/>
        </a:p>
      </dgm:t>
    </dgm:pt>
    <dgm:pt modelId="{BF997BA9-CBAF-4BAA-88ED-FC7E806B7A70}">
      <dgm:prSet custT="1"/>
      <dgm:spPr/>
      <dgm:t>
        <a:bodyPr/>
        <a:lstStyle/>
        <a:p>
          <a:pPr rtl="0"/>
          <a:endParaRPr lang="en-US" sz="1800" dirty="0"/>
        </a:p>
      </dgm:t>
    </dgm:pt>
    <dgm:pt modelId="{0E203A17-7F44-44F3-8751-20430154219B}" type="parTrans" cxnId="{7C79135A-2E50-46D6-AB73-A4A795EBEC74}">
      <dgm:prSet/>
      <dgm:spPr/>
      <dgm:t>
        <a:bodyPr/>
        <a:lstStyle/>
        <a:p>
          <a:endParaRPr lang="en-US" sz="2000"/>
        </a:p>
      </dgm:t>
    </dgm:pt>
    <dgm:pt modelId="{0E2C683C-27B8-48DC-A2CD-BE6C75C15B50}" type="sibTrans" cxnId="{7C79135A-2E50-46D6-AB73-A4A795EBEC74}">
      <dgm:prSet/>
      <dgm:spPr/>
      <dgm:t>
        <a:bodyPr/>
        <a:lstStyle/>
        <a:p>
          <a:endParaRPr lang="en-US" sz="2000"/>
        </a:p>
      </dgm:t>
    </dgm:pt>
    <dgm:pt modelId="{AF1639E4-6A2F-4082-9388-54D99477FC79}">
      <dgm:prSet custT="1"/>
      <dgm:spPr/>
      <dgm:t>
        <a:bodyPr/>
        <a:lstStyle/>
        <a:p>
          <a:pPr rtl="0"/>
          <a:endParaRPr lang="en-US" sz="1800" dirty="0"/>
        </a:p>
      </dgm:t>
    </dgm:pt>
    <dgm:pt modelId="{CC431166-ED60-4E8A-BE4D-63FE9E504AC6}" type="parTrans" cxnId="{B2FDCCF5-89EA-4F93-A93A-7A4D9626115D}">
      <dgm:prSet/>
      <dgm:spPr/>
      <dgm:t>
        <a:bodyPr/>
        <a:lstStyle/>
        <a:p>
          <a:endParaRPr lang="en-US" sz="2000"/>
        </a:p>
      </dgm:t>
    </dgm:pt>
    <dgm:pt modelId="{881FE2D9-6E65-4DC0-971D-FA517BE38796}" type="sibTrans" cxnId="{B2FDCCF5-89EA-4F93-A93A-7A4D9626115D}">
      <dgm:prSet/>
      <dgm:spPr/>
      <dgm:t>
        <a:bodyPr/>
        <a:lstStyle/>
        <a:p>
          <a:endParaRPr lang="en-US" sz="2000"/>
        </a:p>
      </dgm:t>
    </dgm:pt>
    <dgm:pt modelId="{8DEA13B2-F830-4111-8A01-583198746B2D}">
      <dgm:prSet custT="1"/>
      <dgm:spPr/>
      <dgm:t>
        <a:bodyPr/>
        <a:lstStyle/>
        <a:p>
          <a:pPr rtl="0"/>
          <a:endParaRPr lang="en-US" sz="1800" dirty="0"/>
        </a:p>
      </dgm:t>
    </dgm:pt>
    <dgm:pt modelId="{C81190D1-F0FD-4F56-862E-70A6451D158B}" type="parTrans" cxnId="{76B57E02-FF50-4395-AE4A-4E13566E6E4A}">
      <dgm:prSet/>
      <dgm:spPr/>
      <dgm:t>
        <a:bodyPr/>
        <a:lstStyle/>
        <a:p>
          <a:endParaRPr lang="en-US" sz="2000"/>
        </a:p>
      </dgm:t>
    </dgm:pt>
    <dgm:pt modelId="{6A931EDF-F88E-4BB6-9EAF-284D0F148A93}" type="sibTrans" cxnId="{76B57E02-FF50-4395-AE4A-4E13566E6E4A}">
      <dgm:prSet/>
      <dgm:spPr/>
      <dgm:t>
        <a:bodyPr/>
        <a:lstStyle/>
        <a:p>
          <a:endParaRPr lang="en-US" sz="2000"/>
        </a:p>
      </dgm:t>
    </dgm:pt>
    <dgm:pt modelId="{D154D6B0-8A42-4A17-BDED-F94BC0C4FC39}">
      <dgm:prSet custT="1"/>
      <dgm:spPr/>
      <dgm:t>
        <a:bodyPr/>
        <a:lstStyle/>
        <a:p>
          <a:pPr rtl="0"/>
          <a:endParaRPr lang="en-US" sz="1800" dirty="0"/>
        </a:p>
      </dgm:t>
    </dgm:pt>
    <dgm:pt modelId="{7DEB8A90-F97A-4F23-95C7-64E38C6F4C96}" type="parTrans" cxnId="{9D6322BC-31EF-4379-B290-5C70228424F6}">
      <dgm:prSet/>
      <dgm:spPr/>
      <dgm:t>
        <a:bodyPr/>
        <a:lstStyle/>
        <a:p>
          <a:endParaRPr lang="en-US" sz="2000"/>
        </a:p>
      </dgm:t>
    </dgm:pt>
    <dgm:pt modelId="{4E7D7638-C348-4DFD-B63E-A7F21CF2B4E2}" type="sibTrans" cxnId="{9D6322BC-31EF-4379-B290-5C70228424F6}">
      <dgm:prSet/>
      <dgm:spPr/>
      <dgm:t>
        <a:bodyPr/>
        <a:lstStyle/>
        <a:p>
          <a:endParaRPr lang="en-US" sz="2000"/>
        </a:p>
      </dgm:t>
    </dgm:pt>
    <dgm:pt modelId="{86B533C7-984E-40B6-ABA8-FD3A3114CACD}" type="pres">
      <dgm:prSet presAssocID="{C6D93A51-8516-4BB3-86D8-0FD50A94799E}" presName="Name0" presStyleCnt="0">
        <dgm:presLayoutVars>
          <dgm:chMax val="7"/>
          <dgm:dir/>
          <dgm:resizeHandles val="exact"/>
        </dgm:presLayoutVars>
      </dgm:prSet>
      <dgm:spPr/>
    </dgm:pt>
    <dgm:pt modelId="{C6A1D5E8-553A-4030-9C2B-F21B83A1BB52}" type="pres">
      <dgm:prSet presAssocID="{C6D93A51-8516-4BB3-86D8-0FD50A94799E}" presName="ellipse1" presStyleLbl="vennNode1" presStyleIdx="0" presStyleCnt="7" custScaleX="116229" custScaleY="119362">
        <dgm:presLayoutVars>
          <dgm:bulletEnabled val="1"/>
        </dgm:presLayoutVars>
      </dgm:prSet>
      <dgm:spPr/>
    </dgm:pt>
    <dgm:pt modelId="{E221DE6D-AFE3-48F2-83A8-137A1611F15B}" type="pres">
      <dgm:prSet presAssocID="{C6D93A51-8516-4BB3-86D8-0FD50A94799E}" presName="ellipse2" presStyleLbl="vennNode1" presStyleIdx="1" presStyleCnt="7" custScaleX="116229" custScaleY="119362" custLinFactNeighborY="17151">
        <dgm:presLayoutVars>
          <dgm:bulletEnabled val="1"/>
        </dgm:presLayoutVars>
      </dgm:prSet>
      <dgm:spPr/>
    </dgm:pt>
    <dgm:pt modelId="{936174D8-674F-4BC3-8CE3-4F368F235F03}" type="pres">
      <dgm:prSet presAssocID="{C6D93A51-8516-4BB3-86D8-0FD50A94799E}" presName="ellipse3" presStyleLbl="vennNode1" presStyleIdx="2" presStyleCnt="7" custScaleX="116229" custScaleY="119362">
        <dgm:presLayoutVars>
          <dgm:bulletEnabled val="1"/>
        </dgm:presLayoutVars>
      </dgm:prSet>
      <dgm:spPr/>
    </dgm:pt>
    <dgm:pt modelId="{3C8F5585-A8B0-4306-9FAB-40CFB1173B54}" type="pres">
      <dgm:prSet presAssocID="{C6D93A51-8516-4BB3-86D8-0FD50A94799E}" presName="ellipse4" presStyleLbl="vennNode1" presStyleIdx="3" presStyleCnt="7" custScaleX="116229" custScaleY="119362" custLinFactNeighborY="17151">
        <dgm:presLayoutVars>
          <dgm:bulletEnabled val="1"/>
        </dgm:presLayoutVars>
      </dgm:prSet>
      <dgm:spPr/>
    </dgm:pt>
    <dgm:pt modelId="{7C76C11F-42E3-4DA9-B512-BCA2DC38DD19}" type="pres">
      <dgm:prSet presAssocID="{C6D93A51-8516-4BB3-86D8-0FD50A94799E}" presName="ellipse5" presStyleLbl="vennNode1" presStyleIdx="4" presStyleCnt="7" custScaleX="116229" custScaleY="119362">
        <dgm:presLayoutVars>
          <dgm:bulletEnabled val="1"/>
        </dgm:presLayoutVars>
      </dgm:prSet>
      <dgm:spPr/>
    </dgm:pt>
    <dgm:pt modelId="{D496852E-5C8A-45D3-9849-04E7CC168317}" type="pres">
      <dgm:prSet presAssocID="{C6D93A51-8516-4BB3-86D8-0FD50A94799E}" presName="ellipse6" presStyleLbl="vennNode1" presStyleIdx="5" presStyleCnt="7" custScaleX="116229" custScaleY="119362" custLinFactNeighborY="17151">
        <dgm:presLayoutVars>
          <dgm:bulletEnabled val="1"/>
        </dgm:presLayoutVars>
      </dgm:prSet>
      <dgm:spPr/>
    </dgm:pt>
    <dgm:pt modelId="{CCD7240E-359A-4E01-8AE6-5F589FD09D84}" type="pres">
      <dgm:prSet presAssocID="{C6D93A51-8516-4BB3-86D8-0FD50A94799E}" presName="ellipse7" presStyleLbl="vennNode1" presStyleIdx="6" presStyleCnt="7" custScaleX="116229" custScaleY="119362">
        <dgm:presLayoutVars>
          <dgm:bulletEnabled val="1"/>
        </dgm:presLayoutVars>
      </dgm:prSet>
      <dgm:spPr/>
    </dgm:pt>
  </dgm:ptLst>
  <dgm:cxnLst>
    <dgm:cxn modelId="{76B57E02-FF50-4395-AE4A-4E13566E6E4A}" srcId="{C6D93A51-8516-4BB3-86D8-0FD50A94799E}" destId="{8DEA13B2-F830-4111-8A01-583198746B2D}" srcOrd="5" destOrd="0" parTransId="{C81190D1-F0FD-4F56-862E-70A6451D158B}" sibTransId="{6A931EDF-F88E-4BB6-9EAF-284D0F148A93}"/>
    <dgm:cxn modelId="{01AFF504-8546-40B8-9406-8F0F052B0FD2}" srcId="{C6D93A51-8516-4BB3-86D8-0FD50A94799E}" destId="{B6FCEF47-6214-445C-8F42-5D9E04E3E485}" srcOrd="0" destOrd="0" parTransId="{444B1AC2-F82F-4C19-8512-99DB84D1D3FE}" sibTransId="{5FD50A93-74EE-4279-92E4-3CE812909B3F}"/>
    <dgm:cxn modelId="{E91C9D05-D7FF-4B7F-A4E4-02F05B68F860}" type="presOf" srcId="{3F42FF40-07DD-43F1-AF11-B5C24E537C1D}" destId="{936174D8-674F-4BC3-8CE3-4F368F235F03}" srcOrd="0" destOrd="0" presId="urn:microsoft.com/office/officeart/2005/8/layout/rings+Icon"/>
    <dgm:cxn modelId="{2C5ACE38-D64F-415D-A7E0-E1FB2B6E657A}" srcId="{C6D93A51-8516-4BB3-86D8-0FD50A94799E}" destId="{3F42FF40-07DD-43F1-AF11-B5C24E537C1D}" srcOrd="2" destOrd="0" parTransId="{FDF6D6E1-4DBF-4D79-AEBA-A5BBB203B985}" sibTransId="{5D849E38-2DE0-4E36-9929-5596955CB474}"/>
    <dgm:cxn modelId="{1A637F3B-0F43-40FE-9930-C998597C3E4F}" type="presOf" srcId="{AF1639E4-6A2F-4082-9388-54D99477FC79}" destId="{7C76C11F-42E3-4DA9-B512-BCA2DC38DD19}" srcOrd="0" destOrd="0" presId="urn:microsoft.com/office/officeart/2005/8/layout/rings+Icon"/>
    <dgm:cxn modelId="{7C79135A-2E50-46D6-AB73-A4A795EBEC74}" srcId="{C6D93A51-8516-4BB3-86D8-0FD50A94799E}" destId="{BF997BA9-CBAF-4BAA-88ED-FC7E806B7A70}" srcOrd="3" destOrd="0" parTransId="{0E203A17-7F44-44F3-8751-20430154219B}" sibTransId="{0E2C683C-27B8-48DC-A2CD-BE6C75C15B50}"/>
    <dgm:cxn modelId="{9AB7397C-8D47-4F57-A6A9-5B85EAE1E09E}" type="presOf" srcId="{8DEA13B2-F830-4111-8A01-583198746B2D}" destId="{D496852E-5C8A-45D3-9849-04E7CC168317}" srcOrd="0" destOrd="0" presId="urn:microsoft.com/office/officeart/2005/8/layout/rings+Icon"/>
    <dgm:cxn modelId="{6565627E-D6F6-4C3B-8986-51C69201259B}" srcId="{C6D93A51-8516-4BB3-86D8-0FD50A94799E}" destId="{407D5EA7-91F8-4496-9633-827F41D0B1CB}" srcOrd="1" destOrd="0" parTransId="{0A69A1BA-5004-4740-9137-B87DDFF8BA05}" sibTransId="{9A97BF5A-C14A-4F24-A35D-ADC0C63E2E32}"/>
    <dgm:cxn modelId="{4458DB95-A914-4F77-8887-DE4A8FB64B4F}" type="presOf" srcId="{BF997BA9-CBAF-4BAA-88ED-FC7E806B7A70}" destId="{3C8F5585-A8B0-4306-9FAB-40CFB1173B54}" srcOrd="0" destOrd="0" presId="urn:microsoft.com/office/officeart/2005/8/layout/rings+Icon"/>
    <dgm:cxn modelId="{9D6322BC-31EF-4379-B290-5C70228424F6}" srcId="{C6D93A51-8516-4BB3-86D8-0FD50A94799E}" destId="{D154D6B0-8A42-4A17-BDED-F94BC0C4FC39}" srcOrd="6" destOrd="0" parTransId="{7DEB8A90-F97A-4F23-95C7-64E38C6F4C96}" sibTransId="{4E7D7638-C348-4DFD-B63E-A7F21CF2B4E2}"/>
    <dgm:cxn modelId="{28107ABC-FCC6-41EA-8A4D-400C7CFE9553}" type="presOf" srcId="{407D5EA7-91F8-4496-9633-827F41D0B1CB}" destId="{E221DE6D-AFE3-48F2-83A8-137A1611F15B}" srcOrd="0" destOrd="0" presId="urn:microsoft.com/office/officeart/2005/8/layout/rings+Icon"/>
    <dgm:cxn modelId="{DB31E9E3-46D2-4F86-9038-938300E76DAF}" type="presOf" srcId="{D154D6B0-8A42-4A17-BDED-F94BC0C4FC39}" destId="{CCD7240E-359A-4E01-8AE6-5F589FD09D84}" srcOrd="0" destOrd="0" presId="urn:microsoft.com/office/officeart/2005/8/layout/rings+Icon"/>
    <dgm:cxn modelId="{EA2DC7E8-6F5E-43C2-95CA-BF0CF522A220}" type="presOf" srcId="{C6D93A51-8516-4BB3-86D8-0FD50A94799E}" destId="{86B533C7-984E-40B6-ABA8-FD3A3114CACD}" srcOrd="0" destOrd="0" presId="urn:microsoft.com/office/officeart/2005/8/layout/rings+Icon"/>
    <dgm:cxn modelId="{1E1C68EE-556F-4F62-8FE3-302E890CDA50}" type="presOf" srcId="{B6FCEF47-6214-445C-8F42-5D9E04E3E485}" destId="{C6A1D5E8-553A-4030-9C2B-F21B83A1BB52}" srcOrd="0" destOrd="0" presId="urn:microsoft.com/office/officeart/2005/8/layout/rings+Icon"/>
    <dgm:cxn modelId="{B2FDCCF5-89EA-4F93-A93A-7A4D9626115D}" srcId="{C6D93A51-8516-4BB3-86D8-0FD50A94799E}" destId="{AF1639E4-6A2F-4082-9388-54D99477FC79}" srcOrd="4" destOrd="0" parTransId="{CC431166-ED60-4E8A-BE4D-63FE9E504AC6}" sibTransId="{881FE2D9-6E65-4DC0-971D-FA517BE38796}"/>
    <dgm:cxn modelId="{61B3DCB7-E0BD-4267-85DD-6FBF074A32D1}" type="presParOf" srcId="{86B533C7-984E-40B6-ABA8-FD3A3114CACD}" destId="{C6A1D5E8-553A-4030-9C2B-F21B83A1BB52}" srcOrd="0" destOrd="0" presId="urn:microsoft.com/office/officeart/2005/8/layout/rings+Icon"/>
    <dgm:cxn modelId="{AB59E9D9-E22C-47C3-BAAF-7B2E5D191502}" type="presParOf" srcId="{86B533C7-984E-40B6-ABA8-FD3A3114CACD}" destId="{E221DE6D-AFE3-48F2-83A8-137A1611F15B}" srcOrd="1" destOrd="0" presId="urn:microsoft.com/office/officeart/2005/8/layout/rings+Icon"/>
    <dgm:cxn modelId="{9041D8E5-458C-47EB-A21E-88A2709A7E93}" type="presParOf" srcId="{86B533C7-984E-40B6-ABA8-FD3A3114CACD}" destId="{936174D8-674F-4BC3-8CE3-4F368F235F03}" srcOrd="2" destOrd="0" presId="urn:microsoft.com/office/officeart/2005/8/layout/rings+Icon"/>
    <dgm:cxn modelId="{95E52B85-909C-4676-A372-65EC03E32216}" type="presParOf" srcId="{86B533C7-984E-40B6-ABA8-FD3A3114CACD}" destId="{3C8F5585-A8B0-4306-9FAB-40CFB1173B54}" srcOrd="3" destOrd="0" presId="urn:microsoft.com/office/officeart/2005/8/layout/rings+Icon"/>
    <dgm:cxn modelId="{2F82E9A4-384B-48D9-95F8-9B563BCF65BC}" type="presParOf" srcId="{86B533C7-984E-40B6-ABA8-FD3A3114CACD}" destId="{7C76C11F-42E3-4DA9-B512-BCA2DC38DD19}" srcOrd="4" destOrd="0" presId="urn:microsoft.com/office/officeart/2005/8/layout/rings+Icon"/>
    <dgm:cxn modelId="{1348851E-5BD5-4FA1-9B77-DAF95D26A6A4}" type="presParOf" srcId="{86B533C7-984E-40B6-ABA8-FD3A3114CACD}" destId="{D496852E-5C8A-45D3-9849-04E7CC168317}" srcOrd="5" destOrd="0" presId="urn:microsoft.com/office/officeart/2005/8/layout/rings+Icon"/>
    <dgm:cxn modelId="{F68A6470-98C0-482F-A7AA-F69AA468ED60}" type="presParOf" srcId="{86B533C7-984E-40B6-ABA8-FD3A3114CACD}" destId="{CCD7240E-359A-4E01-8AE6-5F589FD09D84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6239C9-4863-4DDD-A33D-2580DD025772}" type="doc">
      <dgm:prSet loTypeId="urn:microsoft.com/office/officeart/2005/8/layout/target3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7D18468-4B5F-4A8F-A162-6D714752C0F9}">
      <dgm:prSet/>
      <dgm:spPr/>
      <dgm:t>
        <a:bodyPr/>
        <a:lstStyle/>
        <a:p>
          <a:pPr rtl="0"/>
          <a:endParaRPr lang="en-US" dirty="0"/>
        </a:p>
      </dgm:t>
    </dgm:pt>
    <dgm:pt modelId="{0871B77F-44EA-4A06-AB97-25352552031E}" type="parTrans" cxnId="{42050DF2-5FAB-4947-A920-15EAA3EDC7E7}">
      <dgm:prSet/>
      <dgm:spPr/>
      <dgm:t>
        <a:bodyPr/>
        <a:lstStyle/>
        <a:p>
          <a:endParaRPr lang="en-US"/>
        </a:p>
      </dgm:t>
    </dgm:pt>
    <dgm:pt modelId="{CD8C7035-AF75-4952-AAAC-67CA719F0CCB}" type="sibTrans" cxnId="{42050DF2-5FAB-4947-A920-15EAA3EDC7E7}">
      <dgm:prSet/>
      <dgm:spPr/>
      <dgm:t>
        <a:bodyPr/>
        <a:lstStyle/>
        <a:p>
          <a:endParaRPr lang="en-US"/>
        </a:p>
      </dgm:t>
    </dgm:pt>
    <dgm:pt modelId="{C0420B67-08C4-4E51-B397-9FD08E518892}">
      <dgm:prSet/>
      <dgm:spPr/>
      <dgm:t>
        <a:bodyPr/>
        <a:lstStyle/>
        <a:p>
          <a:pPr rtl="0"/>
          <a:endParaRPr lang="en-US" dirty="0"/>
        </a:p>
      </dgm:t>
    </dgm:pt>
    <dgm:pt modelId="{6AE5C0AD-37E3-4F14-B268-D661CFBEA0E2}" type="parTrans" cxnId="{E14B3471-7950-4EC0-871C-52A7F1B1D1B3}">
      <dgm:prSet/>
      <dgm:spPr/>
      <dgm:t>
        <a:bodyPr/>
        <a:lstStyle/>
        <a:p>
          <a:endParaRPr lang="en-US"/>
        </a:p>
      </dgm:t>
    </dgm:pt>
    <dgm:pt modelId="{E9583A6A-8DCD-4710-9695-8CE3A7BAC49C}" type="sibTrans" cxnId="{E14B3471-7950-4EC0-871C-52A7F1B1D1B3}">
      <dgm:prSet/>
      <dgm:spPr/>
      <dgm:t>
        <a:bodyPr/>
        <a:lstStyle/>
        <a:p>
          <a:endParaRPr lang="en-US"/>
        </a:p>
      </dgm:t>
    </dgm:pt>
    <dgm:pt modelId="{2F022D85-62F0-49A1-8FF2-FA671B6BF09E}" type="pres">
      <dgm:prSet presAssocID="{6D6239C9-4863-4DDD-A33D-2580DD02577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0E5C0AD-B0C1-4D13-970F-BDD6BF87DB20}" type="pres">
      <dgm:prSet presAssocID="{97D18468-4B5F-4A8F-A162-6D714752C0F9}" presName="circle1" presStyleLbl="node1" presStyleIdx="0" presStyleCnt="2"/>
      <dgm:spPr/>
    </dgm:pt>
    <dgm:pt modelId="{1AA71525-BCF6-47B7-9465-DC7E2A86D0BE}" type="pres">
      <dgm:prSet presAssocID="{97D18468-4B5F-4A8F-A162-6D714752C0F9}" presName="space" presStyleCnt="0"/>
      <dgm:spPr/>
    </dgm:pt>
    <dgm:pt modelId="{EB4ED08F-F241-4C46-9524-4B5B287A47AC}" type="pres">
      <dgm:prSet presAssocID="{97D18468-4B5F-4A8F-A162-6D714752C0F9}" presName="rect1" presStyleLbl="alignAcc1" presStyleIdx="0" presStyleCnt="2"/>
      <dgm:spPr/>
    </dgm:pt>
    <dgm:pt modelId="{58A7FE74-14E2-4C3D-B43C-BE18B2666E00}" type="pres">
      <dgm:prSet presAssocID="{C0420B67-08C4-4E51-B397-9FD08E518892}" presName="vertSpace2" presStyleLbl="node1" presStyleIdx="0" presStyleCnt="2"/>
      <dgm:spPr/>
    </dgm:pt>
    <dgm:pt modelId="{B50C9E49-6B07-435C-9EFE-BECD7A0982E6}" type="pres">
      <dgm:prSet presAssocID="{C0420B67-08C4-4E51-B397-9FD08E518892}" presName="circle2" presStyleLbl="node1" presStyleIdx="1" presStyleCnt="2"/>
      <dgm:spPr/>
    </dgm:pt>
    <dgm:pt modelId="{83829CA3-AA74-487A-A8D0-A1D8A9BB8758}" type="pres">
      <dgm:prSet presAssocID="{C0420B67-08C4-4E51-B397-9FD08E518892}" presName="rect2" presStyleLbl="alignAcc1" presStyleIdx="1" presStyleCnt="2"/>
      <dgm:spPr/>
    </dgm:pt>
    <dgm:pt modelId="{ADE1794C-05A4-4C5A-B337-C5D1A7E2B5C1}" type="pres">
      <dgm:prSet presAssocID="{97D18468-4B5F-4A8F-A162-6D714752C0F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5E4BB2A1-12B3-4E58-9FC6-70CE856E4ECB}" type="pres">
      <dgm:prSet presAssocID="{C0420B67-08C4-4E51-B397-9FD08E518892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233FE407-503B-472A-8D13-B177D5C79479}" type="presOf" srcId="{C0420B67-08C4-4E51-B397-9FD08E518892}" destId="{5E4BB2A1-12B3-4E58-9FC6-70CE856E4ECB}" srcOrd="1" destOrd="0" presId="urn:microsoft.com/office/officeart/2005/8/layout/target3"/>
    <dgm:cxn modelId="{8BD33310-50F9-484C-99ED-D485959CC8A7}" type="presOf" srcId="{97D18468-4B5F-4A8F-A162-6D714752C0F9}" destId="{EB4ED08F-F241-4C46-9524-4B5B287A47AC}" srcOrd="0" destOrd="0" presId="urn:microsoft.com/office/officeart/2005/8/layout/target3"/>
    <dgm:cxn modelId="{E14B3471-7950-4EC0-871C-52A7F1B1D1B3}" srcId="{6D6239C9-4863-4DDD-A33D-2580DD025772}" destId="{C0420B67-08C4-4E51-B397-9FD08E518892}" srcOrd="1" destOrd="0" parTransId="{6AE5C0AD-37E3-4F14-B268-D661CFBEA0E2}" sibTransId="{E9583A6A-8DCD-4710-9695-8CE3A7BAC49C}"/>
    <dgm:cxn modelId="{D6FC84D0-EEE5-41DC-88C3-C53A22DC7D30}" type="presOf" srcId="{97D18468-4B5F-4A8F-A162-6D714752C0F9}" destId="{ADE1794C-05A4-4C5A-B337-C5D1A7E2B5C1}" srcOrd="1" destOrd="0" presId="urn:microsoft.com/office/officeart/2005/8/layout/target3"/>
    <dgm:cxn modelId="{2C6A89D6-FCF2-44C4-A455-2C59FC0D0683}" type="presOf" srcId="{6D6239C9-4863-4DDD-A33D-2580DD025772}" destId="{2F022D85-62F0-49A1-8FF2-FA671B6BF09E}" srcOrd="0" destOrd="0" presId="urn:microsoft.com/office/officeart/2005/8/layout/target3"/>
    <dgm:cxn modelId="{3432ABEB-F40D-49A7-A81A-13CA497B33F0}" type="presOf" srcId="{C0420B67-08C4-4E51-B397-9FD08E518892}" destId="{83829CA3-AA74-487A-A8D0-A1D8A9BB8758}" srcOrd="0" destOrd="0" presId="urn:microsoft.com/office/officeart/2005/8/layout/target3"/>
    <dgm:cxn modelId="{42050DF2-5FAB-4947-A920-15EAA3EDC7E7}" srcId="{6D6239C9-4863-4DDD-A33D-2580DD025772}" destId="{97D18468-4B5F-4A8F-A162-6D714752C0F9}" srcOrd="0" destOrd="0" parTransId="{0871B77F-44EA-4A06-AB97-25352552031E}" sibTransId="{CD8C7035-AF75-4952-AAAC-67CA719F0CCB}"/>
    <dgm:cxn modelId="{F388F9C6-30E7-4997-9388-0C496EEA8B0E}" type="presParOf" srcId="{2F022D85-62F0-49A1-8FF2-FA671B6BF09E}" destId="{F0E5C0AD-B0C1-4D13-970F-BDD6BF87DB20}" srcOrd="0" destOrd="0" presId="urn:microsoft.com/office/officeart/2005/8/layout/target3"/>
    <dgm:cxn modelId="{434AD46D-D488-4B53-B97C-57CD17DE20C8}" type="presParOf" srcId="{2F022D85-62F0-49A1-8FF2-FA671B6BF09E}" destId="{1AA71525-BCF6-47B7-9465-DC7E2A86D0BE}" srcOrd="1" destOrd="0" presId="urn:microsoft.com/office/officeart/2005/8/layout/target3"/>
    <dgm:cxn modelId="{1938B05A-EBE7-4254-AE66-5AF12166B3AF}" type="presParOf" srcId="{2F022D85-62F0-49A1-8FF2-FA671B6BF09E}" destId="{EB4ED08F-F241-4C46-9524-4B5B287A47AC}" srcOrd="2" destOrd="0" presId="urn:microsoft.com/office/officeart/2005/8/layout/target3"/>
    <dgm:cxn modelId="{BEA34F41-A85E-4C55-B9DE-429DCCDF3497}" type="presParOf" srcId="{2F022D85-62F0-49A1-8FF2-FA671B6BF09E}" destId="{58A7FE74-14E2-4C3D-B43C-BE18B2666E00}" srcOrd="3" destOrd="0" presId="urn:microsoft.com/office/officeart/2005/8/layout/target3"/>
    <dgm:cxn modelId="{32F375B5-DC02-45DC-8985-08AFCD9CED84}" type="presParOf" srcId="{2F022D85-62F0-49A1-8FF2-FA671B6BF09E}" destId="{B50C9E49-6B07-435C-9EFE-BECD7A0982E6}" srcOrd="4" destOrd="0" presId="urn:microsoft.com/office/officeart/2005/8/layout/target3"/>
    <dgm:cxn modelId="{F7E63EE6-4002-4FA7-B6FD-819B936CA12E}" type="presParOf" srcId="{2F022D85-62F0-49A1-8FF2-FA671B6BF09E}" destId="{83829CA3-AA74-487A-A8D0-A1D8A9BB8758}" srcOrd="5" destOrd="0" presId="urn:microsoft.com/office/officeart/2005/8/layout/target3"/>
    <dgm:cxn modelId="{EA3D3A1E-CD45-4546-879B-DBC5A1F4B9FA}" type="presParOf" srcId="{2F022D85-62F0-49A1-8FF2-FA671B6BF09E}" destId="{ADE1794C-05A4-4C5A-B337-C5D1A7E2B5C1}" srcOrd="6" destOrd="0" presId="urn:microsoft.com/office/officeart/2005/8/layout/target3"/>
    <dgm:cxn modelId="{FD003BDD-75DB-45CF-A0AD-940B868F1F58}" type="presParOf" srcId="{2F022D85-62F0-49A1-8FF2-FA671B6BF09E}" destId="{5E4BB2A1-12B3-4E58-9FC6-70CE856E4ECB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97733A-EC15-4209-9B83-9F651BBF790D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45FF579B-2350-4914-969A-5CB17E166DAB}">
      <dgm:prSet phldrT="[Text]"/>
      <dgm:spPr>
        <a:xfrm>
          <a:off x="1911720" y="0"/>
          <a:ext cx="1530263" cy="885743"/>
        </a:xfrm>
        <a:noFill/>
        <a:ln>
          <a:noFill/>
        </a:ln>
        <a:effectLst/>
        <a:sp3d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8C8C2FF-D058-4626-9F0F-5DBEFBA8591C}" type="parTrans" cxnId="{99067551-1642-4AA2-A805-E206807A968B}">
      <dgm:prSet/>
      <dgm:spPr/>
      <dgm:t>
        <a:bodyPr/>
        <a:lstStyle/>
        <a:p>
          <a:endParaRPr lang="en-US"/>
        </a:p>
      </dgm:t>
    </dgm:pt>
    <dgm:pt modelId="{5C38E199-5519-4034-B68F-EC1098290D88}" type="sibTrans" cxnId="{99067551-1642-4AA2-A805-E206807A968B}">
      <dgm:prSet/>
      <dgm:spPr/>
      <dgm:t>
        <a:bodyPr/>
        <a:lstStyle/>
        <a:p>
          <a:endParaRPr lang="en-US"/>
        </a:p>
      </dgm:t>
    </dgm:pt>
    <dgm:pt modelId="{8AD82048-DB8B-4A9A-9A98-570B4D0A3AC8}">
      <dgm:prSet phldrT="[Text]"/>
      <dgm:spPr>
        <a:xfrm>
          <a:off x="3943276" y="1168427"/>
          <a:ext cx="1371960" cy="961125"/>
        </a:xfrm>
        <a:noFill/>
        <a:ln>
          <a:noFill/>
        </a:ln>
        <a:effectLst/>
        <a:sp3d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C85A7B9-FB71-4019-8FA8-5E8B616DBB3A}" type="parTrans" cxnId="{F0214E3B-2CA9-4E09-8DF6-9B5607678775}">
      <dgm:prSet/>
      <dgm:spPr/>
      <dgm:t>
        <a:bodyPr/>
        <a:lstStyle/>
        <a:p>
          <a:endParaRPr lang="en-US"/>
        </a:p>
      </dgm:t>
    </dgm:pt>
    <dgm:pt modelId="{0E87255F-162F-4C81-8ECC-842FF4C5494C}" type="sibTrans" cxnId="{F0214E3B-2CA9-4E09-8DF6-9B5607678775}">
      <dgm:prSet/>
      <dgm:spPr/>
      <dgm:t>
        <a:bodyPr/>
        <a:lstStyle/>
        <a:p>
          <a:endParaRPr lang="en-US"/>
        </a:p>
      </dgm:t>
    </dgm:pt>
    <dgm:pt modelId="{A6677EDE-504B-42E1-82C3-E28F661409B3}">
      <dgm:prSet phldrT="[Text]"/>
      <dgm:spPr>
        <a:xfrm>
          <a:off x="38467" y="1168427"/>
          <a:ext cx="1371960" cy="961125"/>
        </a:xfrm>
        <a:noFill/>
        <a:ln>
          <a:noFill/>
        </a:ln>
        <a:effectLst/>
        <a:sp3d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F80BD96-55CB-484A-97C8-20FAD539A6A3}" type="parTrans" cxnId="{13C046EC-301D-4ADE-9D3F-636BC48118E9}">
      <dgm:prSet/>
      <dgm:spPr/>
      <dgm:t>
        <a:bodyPr/>
        <a:lstStyle/>
        <a:p>
          <a:endParaRPr lang="en-US"/>
        </a:p>
      </dgm:t>
    </dgm:pt>
    <dgm:pt modelId="{0D47502D-FFBD-4548-9048-8FE96F9E54C3}" type="sibTrans" cxnId="{13C046EC-301D-4ADE-9D3F-636BC48118E9}">
      <dgm:prSet/>
      <dgm:spPr/>
      <dgm:t>
        <a:bodyPr/>
        <a:lstStyle/>
        <a:p>
          <a:endParaRPr lang="en-US"/>
        </a:p>
      </dgm:t>
    </dgm:pt>
    <dgm:pt modelId="{A0649B73-14CF-466A-A004-C36DD5EC7CFA}">
      <dgm:prSet/>
      <dgm:spPr>
        <a:xfrm>
          <a:off x="3732205" y="2807995"/>
          <a:ext cx="1371960" cy="961125"/>
        </a:xfrm>
        <a:noFill/>
        <a:ln>
          <a:noFill/>
        </a:ln>
        <a:effectLst/>
        <a:sp3d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47E41AE-BD3A-4354-8265-6E6769C67C84}" type="parTrans" cxnId="{450C3054-48DD-4C59-8A20-08ADC5601EC1}">
      <dgm:prSet/>
      <dgm:spPr/>
      <dgm:t>
        <a:bodyPr/>
        <a:lstStyle/>
        <a:p>
          <a:endParaRPr lang="en-US"/>
        </a:p>
      </dgm:t>
    </dgm:pt>
    <dgm:pt modelId="{FE812597-469E-4A73-BCB4-B0FF18BA8F3D}" type="sibTrans" cxnId="{450C3054-48DD-4C59-8A20-08ADC5601EC1}">
      <dgm:prSet/>
      <dgm:spPr/>
      <dgm:t>
        <a:bodyPr/>
        <a:lstStyle/>
        <a:p>
          <a:endParaRPr lang="en-US"/>
        </a:p>
      </dgm:t>
    </dgm:pt>
    <dgm:pt modelId="{244F1C55-92DC-49D7-BFA7-A519FAA02DC3}">
      <dgm:prSet/>
      <dgm:spPr>
        <a:xfrm>
          <a:off x="249538" y="2807995"/>
          <a:ext cx="1371960" cy="961125"/>
        </a:xfrm>
        <a:noFill/>
        <a:ln>
          <a:noFill/>
        </a:ln>
        <a:effectLst/>
        <a:sp3d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0BAE0A-5B92-4EA6-96CF-C10CBE9F2835}" type="parTrans" cxnId="{A908DE7B-FFF5-4AE1-A5B5-9A4D8B20C019}">
      <dgm:prSet/>
      <dgm:spPr/>
      <dgm:t>
        <a:bodyPr/>
        <a:lstStyle/>
        <a:p>
          <a:endParaRPr lang="en-US"/>
        </a:p>
      </dgm:t>
    </dgm:pt>
    <dgm:pt modelId="{2F129829-2F70-4A46-927D-879E23E7DDC8}" type="sibTrans" cxnId="{A908DE7B-FFF5-4AE1-A5B5-9A4D8B20C019}">
      <dgm:prSet/>
      <dgm:spPr/>
      <dgm:t>
        <a:bodyPr/>
        <a:lstStyle/>
        <a:p>
          <a:endParaRPr lang="en-US"/>
        </a:p>
      </dgm:t>
    </dgm:pt>
    <dgm:pt modelId="{223568DA-113F-4BE1-99AF-2A7A062D9566}" type="pres">
      <dgm:prSet presAssocID="{1997733A-EC15-4209-9B83-9F651BBF790D}" presName="compositeShape" presStyleCnt="0">
        <dgm:presLayoutVars>
          <dgm:chMax val="7"/>
          <dgm:dir/>
          <dgm:resizeHandles val="exact"/>
        </dgm:presLayoutVars>
      </dgm:prSet>
      <dgm:spPr/>
    </dgm:pt>
    <dgm:pt modelId="{09E3094B-68C3-43D8-B5ED-1975416E16A8}" type="pres">
      <dgm:prSet presAssocID="{45FF579B-2350-4914-969A-5CB17E166DAB}" presName="circ1" presStyleLbl="vennNode1" presStyleIdx="0" presStyleCnt="5"/>
      <dgm:spPr>
        <a:xfrm>
          <a:off x="2017255" y="1074199"/>
          <a:ext cx="1319192" cy="1319192"/>
        </a:xfrm>
        <a:prstGeom prst="ellipse">
          <a:avLst/>
        </a:prstGeom>
        <a:solidFill>
          <a:srgbClr val="C0504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D7FEBF6-6B18-4922-B6DD-6A34CD4519A3}" type="pres">
      <dgm:prSet presAssocID="{45FF579B-2350-4914-969A-5CB17E166DAB}" presName="circ1Tx" presStyleLbl="revTx" presStyleIdx="0" presStyleCnt="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BD873DE6-28E4-481E-9AB0-D52DB32216B3}" type="pres">
      <dgm:prSet presAssocID="{8AD82048-DB8B-4A9A-9A98-570B4D0A3AC8}" presName="circ2" presStyleLbl="vennNode1" presStyleIdx="1" presStyleCnt="5"/>
      <dgm:spPr>
        <a:xfrm>
          <a:off x="2519076" y="1438673"/>
          <a:ext cx="1319192" cy="1319192"/>
        </a:xfrm>
        <a:prstGeom prst="ellipse">
          <a:avLst/>
        </a:prstGeom>
        <a:solidFill>
          <a:srgbClr val="92D050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BDD35A4-7FBE-4A0F-A277-E7FF47700391}" type="pres">
      <dgm:prSet presAssocID="{8AD82048-DB8B-4A9A-9A98-570B4D0A3AC8}" presName="circ2Tx" presStyleLbl="revTx" presStyleIdx="0" presStyleCnt="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FC36EA43-856F-42A3-A5A3-299FB3E1BE16}" type="pres">
      <dgm:prSet presAssocID="{A0649B73-14CF-466A-A004-C36DD5EC7CFA}" presName="circ3" presStyleLbl="vennNode1" presStyleIdx="2" presStyleCnt="5"/>
      <dgm:spPr>
        <a:xfrm>
          <a:off x="2327529" y="2028917"/>
          <a:ext cx="1319192" cy="1319192"/>
        </a:xfrm>
        <a:prstGeom prst="ellipse">
          <a:avLst/>
        </a:prstGeom>
        <a:solidFill>
          <a:srgbClr val="8064A2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FF5DAF3-CDFA-41B0-BDD0-D1743C3D4D2C}" type="pres">
      <dgm:prSet presAssocID="{A0649B73-14CF-466A-A004-C36DD5EC7CFA}" presName="circ3Tx" presStyleLbl="revTx" presStyleIdx="0" presStyleCnt="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A6A77770-3163-4500-9F54-45FB84916E44}" type="pres">
      <dgm:prSet presAssocID="{244F1C55-92DC-49D7-BFA7-A519FAA02DC3}" presName="circ4" presStyleLbl="vennNode1" presStyleIdx="3" presStyleCnt="5"/>
      <dgm:spPr>
        <a:xfrm>
          <a:off x="1706981" y="2028917"/>
          <a:ext cx="1319192" cy="1319192"/>
        </a:xfrm>
        <a:prstGeom prst="ellipse">
          <a:avLst/>
        </a:prstGeom>
        <a:solidFill>
          <a:srgbClr val="4BACC6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F818F26-F64B-4D2D-9E39-C87D42F7A0C7}" type="pres">
      <dgm:prSet presAssocID="{244F1C55-92DC-49D7-BFA7-A519FAA02DC3}" presName="circ4Tx" presStyleLbl="revTx" presStyleIdx="0" presStyleCnt="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16A29EBE-A1D0-4F1B-88E9-CF55AF3D2438}" type="pres">
      <dgm:prSet presAssocID="{A6677EDE-504B-42E1-82C3-E28F661409B3}" presName="circ5" presStyleLbl="vennNode1" presStyleIdx="4" presStyleCnt="5"/>
      <dgm:spPr>
        <a:xfrm>
          <a:off x="1515435" y="1438673"/>
          <a:ext cx="1319192" cy="1319192"/>
        </a:xfrm>
        <a:prstGeom prst="ellipse">
          <a:avLst/>
        </a:prstGeom>
        <a:solidFill>
          <a:srgbClr val="F79646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D337CA7-950E-46F3-A50B-51087DEB5037}" type="pres">
      <dgm:prSet presAssocID="{A6677EDE-504B-42E1-82C3-E28F661409B3}" presName="circ5Tx" presStyleLbl="revTx" presStyleIdx="0" presStyleCnt="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</dgm:ptLst>
  <dgm:cxnLst>
    <dgm:cxn modelId="{9C1BA101-B920-4E1D-8641-BB11F434B8F6}" type="presOf" srcId="{244F1C55-92DC-49D7-BFA7-A519FAA02DC3}" destId="{8F818F26-F64B-4D2D-9E39-C87D42F7A0C7}" srcOrd="0" destOrd="0" presId="urn:microsoft.com/office/officeart/2005/8/layout/venn1"/>
    <dgm:cxn modelId="{612A7232-F503-44A4-9412-E5BD9F91DC6C}" type="presOf" srcId="{1997733A-EC15-4209-9B83-9F651BBF790D}" destId="{223568DA-113F-4BE1-99AF-2A7A062D9566}" srcOrd="0" destOrd="0" presId="urn:microsoft.com/office/officeart/2005/8/layout/venn1"/>
    <dgm:cxn modelId="{F0214E3B-2CA9-4E09-8DF6-9B5607678775}" srcId="{1997733A-EC15-4209-9B83-9F651BBF790D}" destId="{8AD82048-DB8B-4A9A-9A98-570B4D0A3AC8}" srcOrd="1" destOrd="0" parTransId="{DC85A7B9-FB71-4019-8FA8-5E8B616DBB3A}" sibTransId="{0E87255F-162F-4C81-8ECC-842FF4C5494C}"/>
    <dgm:cxn modelId="{99067551-1642-4AA2-A805-E206807A968B}" srcId="{1997733A-EC15-4209-9B83-9F651BBF790D}" destId="{45FF579B-2350-4914-969A-5CB17E166DAB}" srcOrd="0" destOrd="0" parTransId="{B8C8C2FF-D058-4626-9F0F-5DBEFBA8591C}" sibTransId="{5C38E199-5519-4034-B68F-EC1098290D88}"/>
    <dgm:cxn modelId="{450C3054-48DD-4C59-8A20-08ADC5601EC1}" srcId="{1997733A-EC15-4209-9B83-9F651BBF790D}" destId="{A0649B73-14CF-466A-A004-C36DD5EC7CFA}" srcOrd="2" destOrd="0" parTransId="{247E41AE-BD3A-4354-8265-6E6769C67C84}" sibTransId="{FE812597-469E-4A73-BCB4-B0FF18BA8F3D}"/>
    <dgm:cxn modelId="{A908DE7B-FFF5-4AE1-A5B5-9A4D8B20C019}" srcId="{1997733A-EC15-4209-9B83-9F651BBF790D}" destId="{244F1C55-92DC-49D7-BFA7-A519FAA02DC3}" srcOrd="3" destOrd="0" parTransId="{120BAE0A-5B92-4EA6-96CF-C10CBE9F2835}" sibTransId="{2F129829-2F70-4A46-927D-879E23E7DDC8}"/>
    <dgm:cxn modelId="{1A8F85AB-8024-4D35-B7B1-6EEC2E455F89}" type="presOf" srcId="{A6677EDE-504B-42E1-82C3-E28F661409B3}" destId="{1D337CA7-950E-46F3-A50B-51087DEB5037}" srcOrd="0" destOrd="0" presId="urn:microsoft.com/office/officeart/2005/8/layout/venn1"/>
    <dgm:cxn modelId="{0BF53AB2-3DB1-43EF-89A6-F974D97E33DA}" type="presOf" srcId="{A0649B73-14CF-466A-A004-C36DD5EC7CFA}" destId="{FFF5DAF3-CDFA-41B0-BDD0-D1743C3D4D2C}" srcOrd="0" destOrd="0" presId="urn:microsoft.com/office/officeart/2005/8/layout/venn1"/>
    <dgm:cxn modelId="{48F9F0BD-2E77-4EC4-A13C-4E47F320A09B}" type="presOf" srcId="{8AD82048-DB8B-4A9A-9A98-570B4D0A3AC8}" destId="{ABDD35A4-7FBE-4A0F-A277-E7FF47700391}" srcOrd="0" destOrd="0" presId="urn:microsoft.com/office/officeart/2005/8/layout/venn1"/>
    <dgm:cxn modelId="{5E7A50D3-8E39-42EC-A617-36BC5FFA239B}" type="presOf" srcId="{45FF579B-2350-4914-969A-5CB17E166DAB}" destId="{BD7FEBF6-6B18-4922-B6DD-6A34CD4519A3}" srcOrd="0" destOrd="0" presId="urn:microsoft.com/office/officeart/2005/8/layout/venn1"/>
    <dgm:cxn modelId="{13C046EC-301D-4ADE-9D3F-636BC48118E9}" srcId="{1997733A-EC15-4209-9B83-9F651BBF790D}" destId="{A6677EDE-504B-42E1-82C3-E28F661409B3}" srcOrd="4" destOrd="0" parTransId="{1F80BD96-55CB-484A-97C8-20FAD539A6A3}" sibTransId="{0D47502D-FFBD-4548-9048-8FE96F9E54C3}"/>
    <dgm:cxn modelId="{EDF7C1FC-D68C-41B9-8FD4-7C42950A81C9}" type="presParOf" srcId="{223568DA-113F-4BE1-99AF-2A7A062D9566}" destId="{09E3094B-68C3-43D8-B5ED-1975416E16A8}" srcOrd="0" destOrd="0" presId="urn:microsoft.com/office/officeart/2005/8/layout/venn1"/>
    <dgm:cxn modelId="{451D7335-3235-49C3-A4DE-F043D1F8DBD4}" type="presParOf" srcId="{223568DA-113F-4BE1-99AF-2A7A062D9566}" destId="{BD7FEBF6-6B18-4922-B6DD-6A34CD4519A3}" srcOrd="1" destOrd="0" presId="urn:microsoft.com/office/officeart/2005/8/layout/venn1"/>
    <dgm:cxn modelId="{9A982D61-6D72-4C0C-A591-E15436879121}" type="presParOf" srcId="{223568DA-113F-4BE1-99AF-2A7A062D9566}" destId="{BD873DE6-28E4-481E-9AB0-D52DB32216B3}" srcOrd="2" destOrd="0" presId="urn:microsoft.com/office/officeart/2005/8/layout/venn1"/>
    <dgm:cxn modelId="{287CD701-5B1E-444E-9F63-7BB6A0F490F7}" type="presParOf" srcId="{223568DA-113F-4BE1-99AF-2A7A062D9566}" destId="{ABDD35A4-7FBE-4A0F-A277-E7FF47700391}" srcOrd="3" destOrd="0" presId="urn:microsoft.com/office/officeart/2005/8/layout/venn1"/>
    <dgm:cxn modelId="{9DEC94F7-077F-4262-B71E-EF7C68E0D27B}" type="presParOf" srcId="{223568DA-113F-4BE1-99AF-2A7A062D9566}" destId="{FC36EA43-856F-42A3-A5A3-299FB3E1BE16}" srcOrd="4" destOrd="0" presId="urn:microsoft.com/office/officeart/2005/8/layout/venn1"/>
    <dgm:cxn modelId="{18F9F6C2-2A4D-43A2-9836-68C3FEBC2BDD}" type="presParOf" srcId="{223568DA-113F-4BE1-99AF-2A7A062D9566}" destId="{FFF5DAF3-CDFA-41B0-BDD0-D1743C3D4D2C}" srcOrd="5" destOrd="0" presId="urn:microsoft.com/office/officeart/2005/8/layout/venn1"/>
    <dgm:cxn modelId="{4118687E-5F86-4BEB-A32E-D00D85ACA79E}" type="presParOf" srcId="{223568DA-113F-4BE1-99AF-2A7A062D9566}" destId="{A6A77770-3163-4500-9F54-45FB84916E44}" srcOrd="6" destOrd="0" presId="urn:microsoft.com/office/officeart/2005/8/layout/venn1"/>
    <dgm:cxn modelId="{FE2D630C-B30F-4B49-A57C-CB00E7DFD185}" type="presParOf" srcId="{223568DA-113F-4BE1-99AF-2A7A062D9566}" destId="{8F818F26-F64B-4D2D-9E39-C87D42F7A0C7}" srcOrd="7" destOrd="0" presId="urn:microsoft.com/office/officeart/2005/8/layout/venn1"/>
    <dgm:cxn modelId="{66EEBE85-5C12-4E03-80C2-B15600C19682}" type="presParOf" srcId="{223568DA-113F-4BE1-99AF-2A7A062D9566}" destId="{16A29EBE-A1D0-4F1B-88E9-CF55AF3D2438}" srcOrd="8" destOrd="0" presId="urn:microsoft.com/office/officeart/2005/8/layout/venn1"/>
    <dgm:cxn modelId="{A22B3FFE-E03C-4E48-8393-5F5F33F1D56A}" type="presParOf" srcId="{223568DA-113F-4BE1-99AF-2A7A062D9566}" destId="{1D337CA7-950E-46F3-A50B-51087DEB5037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96B68C-0BCC-4B86-8321-C9821EB54FE9}" type="doc">
      <dgm:prSet loTypeId="urn:microsoft.com/office/officeart/2005/8/layout/venn1" loCatId="relationship" qsTypeId="urn:microsoft.com/office/officeart/2005/8/quickstyle/simple2" qsCatId="simple" csTypeId="urn:microsoft.com/office/officeart/2005/8/colors/accent1_1" csCatId="accent1" phldr="1"/>
      <dgm:spPr/>
    </dgm:pt>
    <dgm:pt modelId="{3B5F99C0-AAEF-41CC-A8CE-C216611E6B98}">
      <dgm:prSet phldrT="[Text]"/>
      <dgm:spPr/>
      <dgm:t>
        <a:bodyPr/>
        <a:lstStyle/>
        <a:p>
          <a:endParaRPr lang="en-US" dirty="0"/>
        </a:p>
      </dgm:t>
    </dgm:pt>
    <dgm:pt modelId="{8891E05D-B823-469D-B21A-D89C9D1899CD}" type="parTrans" cxnId="{4CECD610-A203-40D7-96A6-887A9EF2B029}">
      <dgm:prSet/>
      <dgm:spPr/>
      <dgm:t>
        <a:bodyPr/>
        <a:lstStyle/>
        <a:p>
          <a:endParaRPr lang="en-US"/>
        </a:p>
      </dgm:t>
    </dgm:pt>
    <dgm:pt modelId="{3D59AC4D-0E8C-4CF3-8357-7D59E32B54F3}" type="sibTrans" cxnId="{4CECD610-A203-40D7-96A6-887A9EF2B029}">
      <dgm:prSet/>
      <dgm:spPr/>
      <dgm:t>
        <a:bodyPr/>
        <a:lstStyle/>
        <a:p>
          <a:endParaRPr lang="en-US"/>
        </a:p>
      </dgm:t>
    </dgm:pt>
    <dgm:pt modelId="{BD64F590-6994-46C0-8E0B-ED9C8BFB8AF0}">
      <dgm:prSet phldrT="[Text]"/>
      <dgm:spPr/>
      <dgm:t>
        <a:bodyPr/>
        <a:lstStyle/>
        <a:p>
          <a:endParaRPr lang="en-US" dirty="0"/>
        </a:p>
      </dgm:t>
    </dgm:pt>
    <dgm:pt modelId="{C1C226AF-936C-4E06-9627-0733B0E4AA94}" type="parTrans" cxnId="{959729D8-6DC3-46B3-AB8A-87D123B49D94}">
      <dgm:prSet/>
      <dgm:spPr/>
      <dgm:t>
        <a:bodyPr/>
        <a:lstStyle/>
        <a:p>
          <a:endParaRPr lang="en-US"/>
        </a:p>
      </dgm:t>
    </dgm:pt>
    <dgm:pt modelId="{506AB987-1AFD-4149-B01A-C51978BABCFA}" type="sibTrans" cxnId="{959729D8-6DC3-46B3-AB8A-87D123B49D94}">
      <dgm:prSet/>
      <dgm:spPr/>
      <dgm:t>
        <a:bodyPr/>
        <a:lstStyle/>
        <a:p>
          <a:endParaRPr lang="en-US"/>
        </a:p>
      </dgm:t>
    </dgm:pt>
    <dgm:pt modelId="{810CF6F6-87E2-457C-B3CB-02613D665A34}">
      <dgm:prSet phldrT="[Text]"/>
      <dgm:spPr/>
      <dgm:t>
        <a:bodyPr/>
        <a:lstStyle/>
        <a:p>
          <a:endParaRPr lang="en-US" dirty="0"/>
        </a:p>
      </dgm:t>
    </dgm:pt>
    <dgm:pt modelId="{7B55DB0C-C6E2-4A9B-8FCF-44D748D903DA}" type="parTrans" cxnId="{F0C857E9-25B9-440D-A59F-88B709E13D8F}">
      <dgm:prSet/>
      <dgm:spPr/>
      <dgm:t>
        <a:bodyPr/>
        <a:lstStyle/>
        <a:p>
          <a:endParaRPr lang="en-US"/>
        </a:p>
      </dgm:t>
    </dgm:pt>
    <dgm:pt modelId="{B6213132-BA90-4E35-A65D-1354A1387525}" type="sibTrans" cxnId="{F0C857E9-25B9-440D-A59F-88B709E13D8F}">
      <dgm:prSet/>
      <dgm:spPr/>
      <dgm:t>
        <a:bodyPr/>
        <a:lstStyle/>
        <a:p>
          <a:endParaRPr lang="en-US"/>
        </a:p>
      </dgm:t>
    </dgm:pt>
    <dgm:pt modelId="{B8B5F5EC-CD56-470F-94DF-F8CFEB273771}">
      <dgm:prSet/>
      <dgm:spPr/>
      <dgm:t>
        <a:bodyPr/>
        <a:lstStyle/>
        <a:p>
          <a:endParaRPr lang="en-US"/>
        </a:p>
      </dgm:t>
    </dgm:pt>
    <dgm:pt modelId="{774F27EA-605E-4641-9826-5E88EBEA1539}" type="parTrans" cxnId="{A60578D2-2001-4DE4-B88E-07F7E5DB19E5}">
      <dgm:prSet/>
      <dgm:spPr/>
      <dgm:t>
        <a:bodyPr/>
        <a:lstStyle/>
        <a:p>
          <a:endParaRPr lang="en-US"/>
        </a:p>
      </dgm:t>
    </dgm:pt>
    <dgm:pt modelId="{1A0B8BC1-DFA4-4CA6-8595-A90981A9B237}" type="sibTrans" cxnId="{A60578D2-2001-4DE4-B88E-07F7E5DB19E5}">
      <dgm:prSet/>
      <dgm:spPr/>
      <dgm:t>
        <a:bodyPr/>
        <a:lstStyle/>
        <a:p>
          <a:endParaRPr lang="en-US"/>
        </a:p>
      </dgm:t>
    </dgm:pt>
    <dgm:pt modelId="{E6EFF385-6C26-4F21-94F3-205CC06DDA16}">
      <dgm:prSet/>
      <dgm:spPr/>
      <dgm:t>
        <a:bodyPr/>
        <a:lstStyle/>
        <a:p>
          <a:endParaRPr lang="en-US"/>
        </a:p>
      </dgm:t>
    </dgm:pt>
    <dgm:pt modelId="{2FDE2A92-C13F-4ABA-BB5F-C1ED5BF8AF89}" type="parTrans" cxnId="{ABE05834-EEAF-4641-88C1-B34A41C92DB6}">
      <dgm:prSet/>
      <dgm:spPr/>
      <dgm:t>
        <a:bodyPr/>
        <a:lstStyle/>
        <a:p>
          <a:endParaRPr lang="en-US"/>
        </a:p>
      </dgm:t>
    </dgm:pt>
    <dgm:pt modelId="{19674742-1AD2-48E2-98C2-C6D060F609A8}" type="sibTrans" cxnId="{ABE05834-EEAF-4641-88C1-B34A41C92DB6}">
      <dgm:prSet/>
      <dgm:spPr/>
      <dgm:t>
        <a:bodyPr/>
        <a:lstStyle/>
        <a:p>
          <a:endParaRPr lang="en-US"/>
        </a:p>
      </dgm:t>
    </dgm:pt>
    <dgm:pt modelId="{EF5CFEDF-6B87-4965-93EB-2CB3015C9A17}" type="pres">
      <dgm:prSet presAssocID="{6F96B68C-0BCC-4B86-8321-C9821EB54FE9}" presName="compositeShape" presStyleCnt="0">
        <dgm:presLayoutVars>
          <dgm:chMax val="7"/>
          <dgm:dir/>
          <dgm:resizeHandles val="exact"/>
        </dgm:presLayoutVars>
      </dgm:prSet>
      <dgm:spPr/>
    </dgm:pt>
    <dgm:pt modelId="{75728ECD-4EFD-4491-91E2-C1C8BA4697A6}" type="pres">
      <dgm:prSet presAssocID="{3B5F99C0-AAEF-41CC-A8CE-C216611E6B98}" presName="circ1" presStyleLbl="vennNode1" presStyleIdx="0" presStyleCnt="5" custLinFactNeighborX="1832" custLinFactNeighborY="-10896"/>
      <dgm:spPr/>
    </dgm:pt>
    <dgm:pt modelId="{31DD1FA2-4B9A-401D-BDF3-B10249549E3C}" type="pres">
      <dgm:prSet presAssocID="{3B5F99C0-AAEF-41CC-A8CE-C216611E6B9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86EAD0A-4740-4BA4-8085-8AC09399EDEC}" type="pres">
      <dgm:prSet presAssocID="{BD64F590-6994-46C0-8E0B-ED9C8BFB8AF0}" presName="circ2" presStyleLbl="vennNode1" presStyleIdx="1" presStyleCnt="5" custLinFactNeighborX="13792" custLinFactNeighborY="80"/>
      <dgm:spPr/>
    </dgm:pt>
    <dgm:pt modelId="{EDDB0FB8-61BA-4338-A2FC-FC0391ED4295}" type="pres">
      <dgm:prSet presAssocID="{BD64F590-6994-46C0-8E0B-ED9C8BFB8AF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2ABC806-B2D2-4BC3-AB64-1A6ED7EB7553}" type="pres">
      <dgm:prSet presAssocID="{E6EFF385-6C26-4F21-94F3-205CC06DDA16}" presName="circ3" presStyleLbl="vennNode1" presStyleIdx="2" presStyleCnt="5" custLinFactNeighborX="14942" custLinFactNeighborY="9773"/>
      <dgm:spPr/>
    </dgm:pt>
    <dgm:pt modelId="{C0363181-2645-4F8B-B43F-ADA138B34CD5}" type="pres">
      <dgm:prSet presAssocID="{E6EFF385-6C26-4F21-94F3-205CC06DDA1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FF6005E-4D2E-4263-AF37-B31C1361C6A0}" type="pres">
      <dgm:prSet presAssocID="{B8B5F5EC-CD56-470F-94DF-F8CFEB273771}" presName="circ4" presStyleLbl="vennNode1" presStyleIdx="3" presStyleCnt="5" custLinFactNeighborX="-7616" custLinFactNeighborY="9773"/>
      <dgm:spPr/>
    </dgm:pt>
    <dgm:pt modelId="{C93AAA6F-AF6B-4391-9EC3-9FCCA823B9F7}" type="pres">
      <dgm:prSet presAssocID="{B8B5F5EC-CD56-470F-94DF-F8CFEB27377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914E7BB-0D2C-4EA0-9F6E-19E55268BD5F}" type="pres">
      <dgm:prSet presAssocID="{810CF6F6-87E2-457C-B3CB-02613D665A34}" presName="circ5" presStyleLbl="vennNode1" presStyleIdx="4" presStyleCnt="5" custLinFactNeighborX="-10128" custLinFactNeighborY="80"/>
      <dgm:spPr/>
    </dgm:pt>
    <dgm:pt modelId="{6D1FFF9E-4951-4521-A721-81D1C47562CE}" type="pres">
      <dgm:prSet presAssocID="{810CF6F6-87E2-457C-B3CB-02613D665A3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CECD610-A203-40D7-96A6-887A9EF2B029}" srcId="{6F96B68C-0BCC-4B86-8321-C9821EB54FE9}" destId="{3B5F99C0-AAEF-41CC-A8CE-C216611E6B98}" srcOrd="0" destOrd="0" parTransId="{8891E05D-B823-469D-B21A-D89C9D1899CD}" sibTransId="{3D59AC4D-0E8C-4CF3-8357-7D59E32B54F3}"/>
    <dgm:cxn modelId="{ABE05834-EEAF-4641-88C1-B34A41C92DB6}" srcId="{6F96B68C-0BCC-4B86-8321-C9821EB54FE9}" destId="{E6EFF385-6C26-4F21-94F3-205CC06DDA16}" srcOrd="2" destOrd="0" parTransId="{2FDE2A92-C13F-4ABA-BB5F-C1ED5BF8AF89}" sibTransId="{19674742-1AD2-48E2-98C2-C6D060F609A8}"/>
    <dgm:cxn modelId="{9503218E-40A4-430A-B954-C0E1B932DDA0}" type="presOf" srcId="{BD64F590-6994-46C0-8E0B-ED9C8BFB8AF0}" destId="{EDDB0FB8-61BA-4338-A2FC-FC0391ED4295}" srcOrd="0" destOrd="0" presId="urn:microsoft.com/office/officeart/2005/8/layout/venn1"/>
    <dgm:cxn modelId="{1CBA2DA3-29F0-4137-A81D-64330F74B7D3}" type="presOf" srcId="{3B5F99C0-AAEF-41CC-A8CE-C216611E6B98}" destId="{31DD1FA2-4B9A-401D-BDF3-B10249549E3C}" srcOrd="0" destOrd="0" presId="urn:microsoft.com/office/officeart/2005/8/layout/venn1"/>
    <dgm:cxn modelId="{EF55FCAE-FBD7-478A-949E-1197267FC889}" type="presOf" srcId="{810CF6F6-87E2-457C-B3CB-02613D665A34}" destId="{6D1FFF9E-4951-4521-A721-81D1C47562CE}" srcOrd="0" destOrd="0" presId="urn:microsoft.com/office/officeart/2005/8/layout/venn1"/>
    <dgm:cxn modelId="{AFE0F1AF-73B3-4EF9-9DCE-9308370E4996}" type="presOf" srcId="{B8B5F5EC-CD56-470F-94DF-F8CFEB273771}" destId="{C93AAA6F-AF6B-4391-9EC3-9FCCA823B9F7}" srcOrd="0" destOrd="0" presId="urn:microsoft.com/office/officeart/2005/8/layout/venn1"/>
    <dgm:cxn modelId="{A60578D2-2001-4DE4-B88E-07F7E5DB19E5}" srcId="{6F96B68C-0BCC-4B86-8321-C9821EB54FE9}" destId="{B8B5F5EC-CD56-470F-94DF-F8CFEB273771}" srcOrd="3" destOrd="0" parTransId="{774F27EA-605E-4641-9826-5E88EBEA1539}" sibTransId="{1A0B8BC1-DFA4-4CA6-8595-A90981A9B237}"/>
    <dgm:cxn modelId="{959729D8-6DC3-46B3-AB8A-87D123B49D94}" srcId="{6F96B68C-0BCC-4B86-8321-C9821EB54FE9}" destId="{BD64F590-6994-46C0-8E0B-ED9C8BFB8AF0}" srcOrd="1" destOrd="0" parTransId="{C1C226AF-936C-4E06-9627-0733B0E4AA94}" sibTransId="{506AB987-1AFD-4149-B01A-C51978BABCFA}"/>
    <dgm:cxn modelId="{F0C857E9-25B9-440D-A59F-88B709E13D8F}" srcId="{6F96B68C-0BCC-4B86-8321-C9821EB54FE9}" destId="{810CF6F6-87E2-457C-B3CB-02613D665A34}" srcOrd="4" destOrd="0" parTransId="{7B55DB0C-C6E2-4A9B-8FCF-44D748D903DA}" sibTransId="{B6213132-BA90-4E35-A65D-1354A1387525}"/>
    <dgm:cxn modelId="{09DC79FF-5788-4071-B02E-EE1390A5187B}" type="presOf" srcId="{E6EFF385-6C26-4F21-94F3-205CC06DDA16}" destId="{C0363181-2645-4F8B-B43F-ADA138B34CD5}" srcOrd="0" destOrd="0" presId="urn:microsoft.com/office/officeart/2005/8/layout/venn1"/>
    <dgm:cxn modelId="{695286FF-D750-438D-9A24-EA8914393D0F}" type="presOf" srcId="{6F96B68C-0BCC-4B86-8321-C9821EB54FE9}" destId="{EF5CFEDF-6B87-4965-93EB-2CB3015C9A17}" srcOrd="0" destOrd="0" presId="urn:microsoft.com/office/officeart/2005/8/layout/venn1"/>
    <dgm:cxn modelId="{ECD9F114-23CF-4646-92BB-D35EC5401109}" type="presParOf" srcId="{EF5CFEDF-6B87-4965-93EB-2CB3015C9A17}" destId="{75728ECD-4EFD-4491-91E2-C1C8BA4697A6}" srcOrd="0" destOrd="0" presId="urn:microsoft.com/office/officeart/2005/8/layout/venn1"/>
    <dgm:cxn modelId="{68122C60-42B3-478C-86D1-EFD603DD5167}" type="presParOf" srcId="{EF5CFEDF-6B87-4965-93EB-2CB3015C9A17}" destId="{31DD1FA2-4B9A-401D-BDF3-B10249549E3C}" srcOrd="1" destOrd="0" presId="urn:microsoft.com/office/officeart/2005/8/layout/venn1"/>
    <dgm:cxn modelId="{F2A569A0-EB69-44B7-A86A-8AFA9A2623D0}" type="presParOf" srcId="{EF5CFEDF-6B87-4965-93EB-2CB3015C9A17}" destId="{586EAD0A-4740-4BA4-8085-8AC09399EDEC}" srcOrd="2" destOrd="0" presId="urn:microsoft.com/office/officeart/2005/8/layout/venn1"/>
    <dgm:cxn modelId="{4951EE9A-76A8-42FB-BDE9-9381A34BC1EB}" type="presParOf" srcId="{EF5CFEDF-6B87-4965-93EB-2CB3015C9A17}" destId="{EDDB0FB8-61BA-4338-A2FC-FC0391ED4295}" srcOrd="3" destOrd="0" presId="urn:microsoft.com/office/officeart/2005/8/layout/venn1"/>
    <dgm:cxn modelId="{F68B8A2C-2EC0-4467-9E31-49341B77C3DD}" type="presParOf" srcId="{EF5CFEDF-6B87-4965-93EB-2CB3015C9A17}" destId="{B2ABC806-B2D2-4BC3-AB64-1A6ED7EB7553}" srcOrd="4" destOrd="0" presId="urn:microsoft.com/office/officeart/2005/8/layout/venn1"/>
    <dgm:cxn modelId="{7510E568-9FCD-4E3C-908A-8E24DB3DF791}" type="presParOf" srcId="{EF5CFEDF-6B87-4965-93EB-2CB3015C9A17}" destId="{C0363181-2645-4F8B-B43F-ADA138B34CD5}" srcOrd="5" destOrd="0" presId="urn:microsoft.com/office/officeart/2005/8/layout/venn1"/>
    <dgm:cxn modelId="{CF6C0A34-740A-49DA-A352-3AD2EF104971}" type="presParOf" srcId="{EF5CFEDF-6B87-4965-93EB-2CB3015C9A17}" destId="{2FF6005E-4D2E-4263-AF37-B31C1361C6A0}" srcOrd="6" destOrd="0" presId="urn:microsoft.com/office/officeart/2005/8/layout/venn1"/>
    <dgm:cxn modelId="{3BD1F4E0-AF0E-4C34-8995-9BE5C133ABA1}" type="presParOf" srcId="{EF5CFEDF-6B87-4965-93EB-2CB3015C9A17}" destId="{C93AAA6F-AF6B-4391-9EC3-9FCCA823B9F7}" srcOrd="7" destOrd="0" presId="urn:microsoft.com/office/officeart/2005/8/layout/venn1"/>
    <dgm:cxn modelId="{2D7CB815-00D0-4A5E-B272-938F988567DF}" type="presParOf" srcId="{EF5CFEDF-6B87-4965-93EB-2CB3015C9A17}" destId="{3914E7BB-0D2C-4EA0-9F6E-19E55268BD5F}" srcOrd="8" destOrd="0" presId="urn:microsoft.com/office/officeart/2005/8/layout/venn1"/>
    <dgm:cxn modelId="{EDD7AFD1-E5BE-4B60-AE27-5168670642FF}" type="presParOf" srcId="{EF5CFEDF-6B87-4965-93EB-2CB3015C9A17}" destId="{6D1FFF9E-4951-4521-A721-81D1C47562CE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0B9DD1-E7BB-42E9-B15B-6B19FCA8C49A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BD828CF-E885-4598-93DB-18163E693080}">
      <dgm:prSet/>
      <dgm:spPr/>
      <dgm:t>
        <a:bodyPr/>
        <a:lstStyle/>
        <a:p>
          <a:pPr rtl="0"/>
          <a:endParaRPr lang="en-US" dirty="0"/>
        </a:p>
      </dgm:t>
    </dgm:pt>
    <dgm:pt modelId="{DB95EC3F-B657-4160-9DC1-B9F028A3C147}" type="parTrans" cxnId="{9FFF45F7-8FCE-4A44-87DB-CA13F62A8257}">
      <dgm:prSet/>
      <dgm:spPr/>
      <dgm:t>
        <a:bodyPr/>
        <a:lstStyle/>
        <a:p>
          <a:endParaRPr lang="en-US"/>
        </a:p>
      </dgm:t>
    </dgm:pt>
    <dgm:pt modelId="{1A2CF7F8-4FA9-491A-863D-6E177C73D4AB}" type="sibTrans" cxnId="{9FFF45F7-8FCE-4A44-87DB-CA13F62A8257}">
      <dgm:prSet/>
      <dgm:spPr/>
      <dgm:t>
        <a:bodyPr/>
        <a:lstStyle/>
        <a:p>
          <a:endParaRPr lang="en-US"/>
        </a:p>
      </dgm:t>
    </dgm:pt>
    <dgm:pt modelId="{91026B2A-F662-4EF9-BACD-3A0C999493D5}">
      <dgm:prSet/>
      <dgm:spPr/>
      <dgm:t>
        <a:bodyPr/>
        <a:lstStyle/>
        <a:p>
          <a:pPr rtl="0"/>
          <a:endParaRPr lang="en-US" dirty="0"/>
        </a:p>
      </dgm:t>
    </dgm:pt>
    <dgm:pt modelId="{08F8E3EC-0723-43E0-9748-E50F01011357}" type="parTrans" cxnId="{888590F0-0ED2-4450-A953-65ACFF9A64E0}">
      <dgm:prSet/>
      <dgm:spPr/>
      <dgm:t>
        <a:bodyPr/>
        <a:lstStyle/>
        <a:p>
          <a:endParaRPr lang="en-US"/>
        </a:p>
      </dgm:t>
    </dgm:pt>
    <dgm:pt modelId="{69EAC225-7410-4248-AF3B-3F95864901A6}" type="sibTrans" cxnId="{888590F0-0ED2-4450-A953-65ACFF9A64E0}">
      <dgm:prSet/>
      <dgm:spPr/>
      <dgm:t>
        <a:bodyPr/>
        <a:lstStyle/>
        <a:p>
          <a:endParaRPr lang="en-US"/>
        </a:p>
      </dgm:t>
    </dgm:pt>
    <dgm:pt modelId="{F2DBE3B1-7395-44D5-888B-02A9D687539D}">
      <dgm:prSet/>
      <dgm:spPr/>
      <dgm:t>
        <a:bodyPr/>
        <a:lstStyle/>
        <a:p>
          <a:pPr rtl="0"/>
          <a:endParaRPr lang="en-US" dirty="0"/>
        </a:p>
      </dgm:t>
    </dgm:pt>
    <dgm:pt modelId="{67A7E12C-4A6D-495B-AEFB-37BFAE7BFB70}" type="parTrans" cxnId="{B4324490-913A-4217-8B66-2ADDD5524B36}">
      <dgm:prSet/>
      <dgm:spPr/>
      <dgm:t>
        <a:bodyPr/>
        <a:lstStyle/>
        <a:p>
          <a:endParaRPr lang="en-US"/>
        </a:p>
      </dgm:t>
    </dgm:pt>
    <dgm:pt modelId="{D942D3F9-A823-44EF-96A4-D81B97165334}" type="sibTrans" cxnId="{B4324490-913A-4217-8B66-2ADDD5524B36}">
      <dgm:prSet/>
      <dgm:spPr/>
      <dgm:t>
        <a:bodyPr/>
        <a:lstStyle/>
        <a:p>
          <a:endParaRPr lang="en-US"/>
        </a:p>
      </dgm:t>
    </dgm:pt>
    <dgm:pt modelId="{96C3E75E-849D-41FA-8C6F-2132C3B139B0}">
      <dgm:prSet/>
      <dgm:spPr/>
      <dgm:t>
        <a:bodyPr/>
        <a:lstStyle/>
        <a:p>
          <a:pPr rtl="0"/>
          <a:endParaRPr lang="en-US" dirty="0"/>
        </a:p>
      </dgm:t>
    </dgm:pt>
    <dgm:pt modelId="{F1CC6022-FCF5-40DB-8C61-367D7E92D740}" type="parTrans" cxnId="{A6403E31-D194-46D3-9735-93D0636401C2}">
      <dgm:prSet/>
      <dgm:spPr/>
      <dgm:t>
        <a:bodyPr/>
        <a:lstStyle/>
        <a:p>
          <a:endParaRPr lang="en-US"/>
        </a:p>
      </dgm:t>
    </dgm:pt>
    <dgm:pt modelId="{5A4C1010-8967-48FA-9D6A-372A6B5AF075}" type="sibTrans" cxnId="{A6403E31-D194-46D3-9735-93D0636401C2}">
      <dgm:prSet/>
      <dgm:spPr/>
      <dgm:t>
        <a:bodyPr/>
        <a:lstStyle/>
        <a:p>
          <a:endParaRPr lang="en-US"/>
        </a:p>
      </dgm:t>
    </dgm:pt>
    <dgm:pt modelId="{71AE2B0D-A36C-4AB6-B2B9-4DA4A55503B8}">
      <dgm:prSet/>
      <dgm:spPr/>
      <dgm:t>
        <a:bodyPr/>
        <a:lstStyle/>
        <a:p>
          <a:pPr rtl="0"/>
          <a:endParaRPr lang="en-US" dirty="0"/>
        </a:p>
      </dgm:t>
    </dgm:pt>
    <dgm:pt modelId="{144D666B-62D4-43EA-AE1B-10933EDF8E5A}" type="parTrans" cxnId="{22FB8525-F0B9-4559-9D55-48F30C1255B1}">
      <dgm:prSet/>
      <dgm:spPr/>
      <dgm:t>
        <a:bodyPr/>
        <a:lstStyle/>
        <a:p>
          <a:endParaRPr lang="en-US"/>
        </a:p>
      </dgm:t>
    </dgm:pt>
    <dgm:pt modelId="{13E69120-BFA3-45BD-9CCF-CBC77B7C5B55}" type="sibTrans" cxnId="{22FB8525-F0B9-4559-9D55-48F30C1255B1}">
      <dgm:prSet/>
      <dgm:spPr/>
      <dgm:t>
        <a:bodyPr/>
        <a:lstStyle/>
        <a:p>
          <a:endParaRPr lang="en-US"/>
        </a:p>
      </dgm:t>
    </dgm:pt>
    <dgm:pt modelId="{08B62E40-0EA8-4E5D-A54C-856F642A9524}" type="pres">
      <dgm:prSet presAssocID="{6D0B9DD1-E7BB-42E9-B15B-6B19FCA8C4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F58B4B-D64A-4B25-86E0-BF153F61E127}" type="pres">
      <dgm:prSet presAssocID="{3BD828CF-E885-4598-93DB-18163E693080}" presName="hierRoot1" presStyleCnt="0">
        <dgm:presLayoutVars>
          <dgm:hierBranch val="init"/>
        </dgm:presLayoutVars>
      </dgm:prSet>
      <dgm:spPr/>
    </dgm:pt>
    <dgm:pt modelId="{03F8D109-2401-4DCA-A5CA-7C71697A7F9D}" type="pres">
      <dgm:prSet presAssocID="{3BD828CF-E885-4598-93DB-18163E693080}" presName="rootComposite1" presStyleCnt="0"/>
      <dgm:spPr/>
    </dgm:pt>
    <dgm:pt modelId="{EDB8893E-F07D-4121-A5B9-C03E5F89F02D}" type="pres">
      <dgm:prSet presAssocID="{3BD828CF-E885-4598-93DB-18163E693080}" presName="rootText1" presStyleLbl="node0" presStyleIdx="0" presStyleCnt="1" custScaleX="150451" custScaleY="152626">
        <dgm:presLayoutVars>
          <dgm:chPref val="3"/>
        </dgm:presLayoutVars>
      </dgm:prSet>
      <dgm:spPr/>
    </dgm:pt>
    <dgm:pt modelId="{F8E3C53B-3828-406D-BBED-5F0C6747BDF1}" type="pres">
      <dgm:prSet presAssocID="{3BD828CF-E885-4598-93DB-18163E693080}" presName="rootConnector1" presStyleLbl="node1" presStyleIdx="0" presStyleCnt="0"/>
      <dgm:spPr/>
    </dgm:pt>
    <dgm:pt modelId="{ECA16013-455C-4A73-91FF-C769A147E550}" type="pres">
      <dgm:prSet presAssocID="{3BD828CF-E885-4598-93DB-18163E693080}" presName="hierChild2" presStyleCnt="0"/>
      <dgm:spPr/>
    </dgm:pt>
    <dgm:pt modelId="{2A969BC4-7BA0-4ED9-8920-5613475F0581}" type="pres">
      <dgm:prSet presAssocID="{08F8E3EC-0723-43E0-9748-E50F01011357}" presName="Name37" presStyleLbl="parChTrans1D2" presStyleIdx="0" presStyleCnt="2"/>
      <dgm:spPr/>
    </dgm:pt>
    <dgm:pt modelId="{B63E2E0E-7A77-4570-9C32-7EE0469B584A}" type="pres">
      <dgm:prSet presAssocID="{91026B2A-F662-4EF9-BACD-3A0C999493D5}" presName="hierRoot2" presStyleCnt="0">
        <dgm:presLayoutVars>
          <dgm:hierBranch val="init"/>
        </dgm:presLayoutVars>
      </dgm:prSet>
      <dgm:spPr/>
    </dgm:pt>
    <dgm:pt modelId="{AFEA1605-FC90-4347-AF0E-01622E21C417}" type="pres">
      <dgm:prSet presAssocID="{91026B2A-F662-4EF9-BACD-3A0C999493D5}" presName="rootComposite" presStyleCnt="0"/>
      <dgm:spPr/>
    </dgm:pt>
    <dgm:pt modelId="{5935FDFA-CCDF-409F-BEC9-211CBE1D3635}" type="pres">
      <dgm:prSet presAssocID="{91026B2A-F662-4EF9-BACD-3A0C999493D5}" presName="rootText" presStyleLbl="node2" presStyleIdx="0" presStyleCnt="2" custScaleX="150451" custScaleY="152626">
        <dgm:presLayoutVars>
          <dgm:chPref val="3"/>
        </dgm:presLayoutVars>
      </dgm:prSet>
      <dgm:spPr/>
    </dgm:pt>
    <dgm:pt modelId="{1F662D89-7E9B-4823-A117-650993716A0B}" type="pres">
      <dgm:prSet presAssocID="{91026B2A-F662-4EF9-BACD-3A0C999493D5}" presName="rootConnector" presStyleLbl="node2" presStyleIdx="0" presStyleCnt="2"/>
      <dgm:spPr/>
    </dgm:pt>
    <dgm:pt modelId="{0C6A8908-5F1C-4664-925F-7FB685ED1020}" type="pres">
      <dgm:prSet presAssocID="{91026B2A-F662-4EF9-BACD-3A0C999493D5}" presName="hierChild4" presStyleCnt="0"/>
      <dgm:spPr/>
    </dgm:pt>
    <dgm:pt modelId="{E7E997B0-4559-4434-B286-AB1576E9EF40}" type="pres">
      <dgm:prSet presAssocID="{67A7E12C-4A6D-495B-AEFB-37BFAE7BFB70}" presName="Name37" presStyleLbl="parChTrans1D3" presStyleIdx="0" presStyleCnt="2"/>
      <dgm:spPr/>
    </dgm:pt>
    <dgm:pt modelId="{BF9A4037-5EB8-4197-88EA-54D2F91D820C}" type="pres">
      <dgm:prSet presAssocID="{F2DBE3B1-7395-44D5-888B-02A9D687539D}" presName="hierRoot2" presStyleCnt="0">
        <dgm:presLayoutVars>
          <dgm:hierBranch val="init"/>
        </dgm:presLayoutVars>
      </dgm:prSet>
      <dgm:spPr/>
    </dgm:pt>
    <dgm:pt modelId="{02B0613F-395E-438E-82DB-DA597C4AA9B8}" type="pres">
      <dgm:prSet presAssocID="{F2DBE3B1-7395-44D5-888B-02A9D687539D}" presName="rootComposite" presStyleCnt="0"/>
      <dgm:spPr/>
    </dgm:pt>
    <dgm:pt modelId="{AD742292-6350-462B-AFB8-4CDF5010881E}" type="pres">
      <dgm:prSet presAssocID="{F2DBE3B1-7395-44D5-888B-02A9D687539D}" presName="rootText" presStyleLbl="node3" presStyleIdx="0" presStyleCnt="2" custScaleX="150451" custScaleY="152626">
        <dgm:presLayoutVars>
          <dgm:chPref val="3"/>
        </dgm:presLayoutVars>
      </dgm:prSet>
      <dgm:spPr/>
    </dgm:pt>
    <dgm:pt modelId="{348E4A6D-9B60-4A37-AAF2-65552913C777}" type="pres">
      <dgm:prSet presAssocID="{F2DBE3B1-7395-44D5-888B-02A9D687539D}" presName="rootConnector" presStyleLbl="node3" presStyleIdx="0" presStyleCnt="2"/>
      <dgm:spPr/>
    </dgm:pt>
    <dgm:pt modelId="{0254645F-3ECB-48EC-837D-056703519C09}" type="pres">
      <dgm:prSet presAssocID="{F2DBE3B1-7395-44D5-888B-02A9D687539D}" presName="hierChild4" presStyleCnt="0"/>
      <dgm:spPr/>
    </dgm:pt>
    <dgm:pt modelId="{2C345570-58DE-4877-AE3D-D626EEEB9589}" type="pres">
      <dgm:prSet presAssocID="{F2DBE3B1-7395-44D5-888B-02A9D687539D}" presName="hierChild5" presStyleCnt="0"/>
      <dgm:spPr/>
    </dgm:pt>
    <dgm:pt modelId="{D15F4F89-5499-4254-A2E8-3FE091F3A602}" type="pres">
      <dgm:prSet presAssocID="{91026B2A-F662-4EF9-BACD-3A0C999493D5}" presName="hierChild5" presStyleCnt="0"/>
      <dgm:spPr/>
    </dgm:pt>
    <dgm:pt modelId="{5FB467E0-336C-4D49-A649-9ACE8F70F1A4}" type="pres">
      <dgm:prSet presAssocID="{F1CC6022-FCF5-40DB-8C61-367D7E92D740}" presName="Name37" presStyleLbl="parChTrans1D2" presStyleIdx="1" presStyleCnt="2"/>
      <dgm:spPr/>
    </dgm:pt>
    <dgm:pt modelId="{38C62463-D37D-49F0-A3B7-E54FBF65E7C3}" type="pres">
      <dgm:prSet presAssocID="{96C3E75E-849D-41FA-8C6F-2132C3B139B0}" presName="hierRoot2" presStyleCnt="0">
        <dgm:presLayoutVars>
          <dgm:hierBranch val="init"/>
        </dgm:presLayoutVars>
      </dgm:prSet>
      <dgm:spPr/>
    </dgm:pt>
    <dgm:pt modelId="{CF805485-219F-4345-8E95-F95068F3CBA8}" type="pres">
      <dgm:prSet presAssocID="{96C3E75E-849D-41FA-8C6F-2132C3B139B0}" presName="rootComposite" presStyleCnt="0"/>
      <dgm:spPr/>
    </dgm:pt>
    <dgm:pt modelId="{BD7DB671-7CE7-4FED-8DD5-A2B4921599B3}" type="pres">
      <dgm:prSet presAssocID="{96C3E75E-849D-41FA-8C6F-2132C3B139B0}" presName="rootText" presStyleLbl="node2" presStyleIdx="1" presStyleCnt="2" custScaleX="150451" custScaleY="152626">
        <dgm:presLayoutVars>
          <dgm:chPref val="3"/>
        </dgm:presLayoutVars>
      </dgm:prSet>
      <dgm:spPr/>
    </dgm:pt>
    <dgm:pt modelId="{4A88A2D9-A0C3-447D-A00A-C4E0B64DECDB}" type="pres">
      <dgm:prSet presAssocID="{96C3E75E-849D-41FA-8C6F-2132C3B139B0}" presName="rootConnector" presStyleLbl="node2" presStyleIdx="1" presStyleCnt="2"/>
      <dgm:spPr/>
    </dgm:pt>
    <dgm:pt modelId="{1ABAAA49-91F2-4B4D-B201-36396B5A0A6B}" type="pres">
      <dgm:prSet presAssocID="{96C3E75E-849D-41FA-8C6F-2132C3B139B0}" presName="hierChild4" presStyleCnt="0"/>
      <dgm:spPr/>
    </dgm:pt>
    <dgm:pt modelId="{A70C998A-AB28-4656-9B90-273A27226A8A}" type="pres">
      <dgm:prSet presAssocID="{144D666B-62D4-43EA-AE1B-10933EDF8E5A}" presName="Name37" presStyleLbl="parChTrans1D3" presStyleIdx="1" presStyleCnt="2"/>
      <dgm:spPr/>
    </dgm:pt>
    <dgm:pt modelId="{9DB62E7E-9DF4-4A38-8A10-959F0D4EE75E}" type="pres">
      <dgm:prSet presAssocID="{71AE2B0D-A36C-4AB6-B2B9-4DA4A55503B8}" presName="hierRoot2" presStyleCnt="0">
        <dgm:presLayoutVars>
          <dgm:hierBranch val="init"/>
        </dgm:presLayoutVars>
      </dgm:prSet>
      <dgm:spPr/>
    </dgm:pt>
    <dgm:pt modelId="{80789BCE-3D3B-4CEC-8950-4A02637EAE7D}" type="pres">
      <dgm:prSet presAssocID="{71AE2B0D-A36C-4AB6-B2B9-4DA4A55503B8}" presName="rootComposite" presStyleCnt="0"/>
      <dgm:spPr/>
    </dgm:pt>
    <dgm:pt modelId="{0C437A37-F8AA-4FF4-9CC7-2DC41552EFCE}" type="pres">
      <dgm:prSet presAssocID="{71AE2B0D-A36C-4AB6-B2B9-4DA4A55503B8}" presName="rootText" presStyleLbl="node3" presStyleIdx="1" presStyleCnt="2" custScaleX="150451" custScaleY="152626">
        <dgm:presLayoutVars>
          <dgm:chPref val="3"/>
        </dgm:presLayoutVars>
      </dgm:prSet>
      <dgm:spPr/>
    </dgm:pt>
    <dgm:pt modelId="{5D017021-AB1A-4C13-A77E-BF8040EF5385}" type="pres">
      <dgm:prSet presAssocID="{71AE2B0D-A36C-4AB6-B2B9-4DA4A55503B8}" presName="rootConnector" presStyleLbl="node3" presStyleIdx="1" presStyleCnt="2"/>
      <dgm:spPr/>
    </dgm:pt>
    <dgm:pt modelId="{786ED966-1671-4B30-835D-6ABFE67E6EB7}" type="pres">
      <dgm:prSet presAssocID="{71AE2B0D-A36C-4AB6-B2B9-4DA4A55503B8}" presName="hierChild4" presStyleCnt="0"/>
      <dgm:spPr/>
    </dgm:pt>
    <dgm:pt modelId="{9F9637D1-5CB8-40A8-A677-A3D441BE8DE6}" type="pres">
      <dgm:prSet presAssocID="{71AE2B0D-A36C-4AB6-B2B9-4DA4A55503B8}" presName="hierChild5" presStyleCnt="0"/>
      <dgm:spPr/>
    </dgm:pt>
    <dgm:pt modelId="{D7D34F64-142D-48AA-B47A-F614C35B2DF8}" type="pres">
      <dgm:prSet presAssocID="{96C3E75E-849D-41FA-8C6F-2132C3B139B0}" presName="hierChild5" presStyleCnt="0"/>
      <dgm:spPr/>
    </dgm:pt>
    <dgm:pt modelId="{55F48790-FC33-4B55-B781-9C4C91EAB9E2}" type="pres">
      <dgm:prSet presAssocID="{3BD828CF-E885-4598-93DB-18163E693080}" presName="hierChild3" presStyleCnt="0"/>
      <dgm:spPr/>
    </dgm:pt>
  </dgm:ptLst>
  <dgm:cxnLst>
    <dgm:cxn modelId="{93F25106-41CB-4B25-8153-239A66A077E9}" type="presOf" srcId="{96C3E75E-849D-41FA-8C6F-2132C3B139B0}" destId="{4A88A2D9-A0C3-447D-A00A-C4E0B64DECDB}" srcOrd="1" destOrd="0" presId="urn:microsoft.com/office/officeart/2005/8/layout/orgChart1"/>
    <dgm:cxn modelId="{69096110-E7F1-4655-AB19-D40CA6B84F55}" type="presOf" srcId="{67A7E12C-4A6D-495B-AEFB-37BFAE7BFB70}" destId="{E7E997B0-4559-4434-B286-AB1576E9EF40}" srcOrd="0" destOrd="0" presId="urn:microsoft.com/office/officeart/2005/8/layout/orgChart1"/>
    <dgm:cxn modelId="{78D9BB1A-441B-483F-A84A-B3A63C0F80DC}" type="presOf" srcId="{91026B2A-F662-4EF9-BACD-3A0C999493D5}" destId="{5935FDFA-CCDF-409F-BEC9-211CBE1D3635}" srcOrd="0" destOrd="0" presId="urn:microsoft.com/office/officeart/2005/8/layout/orgChart1"/>
    <dgm:cxn modelId="{ABEEFB1F-412E-4C1F-80B5-FA7A183E94FC}" type="presOf" srcId="{3BD828CF-E885-4598-93DB-18163E693080}" destId="{EDB8893E-F07D-4121-A5B9-C03E5F89F02D}" srcOrd="0" destOrd="0" presId="urn:microsoft.com/office/officeart/2005/8/layout/orgChart1"/>
    <dgm:cxn modelId="{22FB8525-F0B9-4559-9D55-48F30C1255B1}" srcId="{96C3E75E-849D-41FA-8C6F-2132C3B139B0}" destId="{71AE2B0D-A36C-4AB6-B2B9-4DA4A55503B8}" srcOrd="0" destOrd="0" parTransId="{144D666B-62D4-43EA-AE1B-10933EDF8E5A}" sibTransId="{13E69120-BFA3-45BD-9CCF-CBC77B7C5B55}"/>
    <dgm:cxn modelId="{2FF5B82A-DD1D-40C5-9699-3FC1D432A2D6}" type="presOf" srcId="{F2DBE3B1-7395-44D5-888B-02A9D687539D}" destId="{348E4A6D-9B60-4A37-AAF2-65552913C777}" srcOrd="1" destOrd="0" presId="urn:microsoft.com/office/officeart/2005/8/layout/orgChart1"/>
    <dgm:cxn modelId="{57BD5F2C-D867-438E-9067-0B19046E863A}" type="presOf" srcId="{144D666B-62D4-43EA-AE1B-10933EDF8E5A}" destId="{A70C998A-AB28-4656-9B90-273A27226A8A}" srcOrd="0" destOrd="0" presId="urn:microsoft.com/office/officeart/2005/8/layout/orgChart1"/>
    <dgm:cxn modelId="{A6403E31-D194-46D3-9735-93D0636401C2}" srcId="{3BD828CF-E885-4598-93DB-18163E693080}" destId="{96C3E75E-849D-41FA-8C6F-2132C3B139B0}" srcOrd="1" destOrd="0" parTransId="{F1CC6022-FCF5-40DB-8C61-367D7E92D740}" sibTransId="{5A4C1010-8967-48FA-9D6A-372A6B5AF075}"/>
    <dgm:cxn modelId="{4CBD7A69-35DC-4F1B-8B69-3A53484BC382}" type="presOf" srcId="{F2DBE3B1-7395-44D5-888B-02A9D687539D}" destId="{AD742292-6350-462B-AFB8-4CDF5010881E}" srcOrd="0" destOrd="0" presId="urn:microsoft.com/office/officeart/2005/8/layout/orgChart1"/>
    <dgm:cxn modelId="{7E754A6F-256C-4425-B4FA-BFED915E6332}" type="presOf" srcId="{71AE2B0D-A36C-4AB6-B2B9-4DA4A55503B8}" destId="{5D017021-AB1A-4C13-A77E-BF8040EF5385}" srcOrd="1" destOrd="0" presId="urn:microsoft.com/office/officeart/2005/8/layout/orgChart1"/>
    <dgm:cxn modelId="{8F90F989-67D2-445A-BEB5-EE0877810EBD}" type="presOf" srcId="{96C3E75E-849D-41FA-8C6F-2132C3B139B0}" destId="{BD7DB671-7CE7-4FED-8DD5-A2B4921599B3}" srcOrd="0" destOrd="0" presId="urn:microsoft.com/office/officeart/2005/8/layout/orgChart1"/>
    <dgm:cxn modelId="{BF9CBF8B-FDFC-4167-B288-435960B1DBF5}" type="presOf" srcId="{F1CC6022-FCF5-40DB-8C61-367D7E92D740}" destId="{5FB467E0-336C-4D49-A649-9ACE8F70F1A4}" srcOrd="0" destOrd="0" presId="urn:microsoft.com/office/officeart/2005/8/layout/orgChart1"/>
    <dgm:cxn modelId="{B4324490-913A-4217-8B66-2ADDD5524B36}" srcId="{91026B2A-F662-4EF9-BACD-3A0C999493D5}" destId="{F2DBE3B1-7395-44D5-888B-02A9D687539D}" srcOrd="0" destOrd="0" parTransId="{67A7E12C-4A6D-495B-AEFB-37BFAE7BFB70}" sibTransId="{D942D3F9-A823-44EF-96A4-D81B97165334}"/>
    <dgm:cxn modelId="{EDE757A3-9FF4-4EA4-941F-12F39AFA3E76}" type="presOf" srcId="{91026B2A-F662-4EF9-BACD-3A0C999493D5}" destId="{1F662D89-7E9B-4823-A117-650993716A0B}" srcOrd="1" destOrd="0" presId="urn:microsoft.com/office/officeart/2005/8/layout/orgChart1"/>
    <dgm:cxn modelId="{024D5ED8-0A6A-4A35-9766-DB9DB7CD6DF1}" type="presOf" srcId="{08F8E3EC-0723-43E0-9748-E50F01011357}" destId="{2A969BC4-7BA0-4ED9-8920-5613475F0581}" srcOrd="0" destOrd="0" presId="urn:microsoft.com/office/officeart/2005/8/layout/orgChart1"/>
    <dgm:cxn modelId="{B45F53EB-5A2F-4768-B891-4BAAD95B634C}" type="presOf" srcId="{71AE2B0D-A36C-4AB6-B2B9-4DA4A55503B8}" destId="{0C437A37-F8AA-4FF4-9CC7-2DC41552EFCE}" srcOrd="0" destOrd="0" presId="urn:microsoft.com/office/officeart/2005/8/layout/orgChart1"/>
    <dgm:cxn modelId="{778775EE-4C88-457D-94D4-DCFF75C38784}" type="presOf" srcId="{6D0B9DD1-E7BB-42E9-B15B-6B19FCA8C49A}" destId="{08B62E40-0EA8-4E5D-A54C-856F642A9524}" srcOrd="0" destOrd="0" presId="urn:microsoft.com/office/officeart/2005/8/layout/orgChart1"/>
    <dgm:cxn modelId="{888590F0-0ED2-4450-A953-65ACFF9A64E0}" srcId="{3BD828CF-E885-4598-93DB-18163E693080}" destId="{91026B2A-F662-4EF9-BACD-3A0C999493D5}" srcOrd="0" destOrd="0" parTransId="{08F8E3EC-0723-43E0-9748-E50F01011357}" sibTransId="{69EAC225-7410-4248-AF3B-3F95864901A6}"/>
    <dgm:cxn modelId="{ED66A4F1-D68D-4A7F-940B-3AA9B85E18A6}" type="presOf" srcId="{3BD828CF-E885-4598-93DB-18163E693080}" destId="{F8E3C53B-3828-406D-BBED-5F0C6747BDF1}" srcOrd="1" destOrd="0" presId="urn:microsoft.com/office/officeart/2005/8/layout/orgChart1"/>
    <dgm:cxn modelId="{9FFF45F7-8FCE-4A44-87DB-CA13F62A8257}" srcId="{6D0B9DD1-E7BB-42E9-B15B-6B19FCA8C49A}" destId="{3BD828CF-E885-4598-93DB-18163E693080}" srcOrd="0" destOrd="0" parTransId="{DB95EC3F-B657-4160-9DC1-B9F028A3C147}" sibTransId="{1A2CF7F8-4FA9-491A-863D-6E177C73D4AB}"/>
    <dgm:cxn modelId="{8CCEF832-784C-4F4A-9C43-D4C797440351}" type="presParOf" srcId="{08B62E40-0EA8-4E5D-A54C-856F642A9524}" destId="{9DF58B4B-D64A-4B25-86E0-BF153F61E127}" srcOrd="0" destOrd="0" presId="urn:microsoft.com/office/officeart/2005/8/layout/orgChart1"/>
    <dgm:cxn modelId="{26C78F36-443A-4F8A-99DE-2939252D285D}" type="presParOf" srcId="{9DF58B4B-D64A-4B25-86E0-BF153F61E127}" destId="{03F8D109-2401-4DCA-A5CA-7C71697A7F9D}" srcOrd="0" destOrd="0" presId="urn:microsoft.com/office/officeart/2005/8/layout/orgChart1"/>
    <dgm:cxn modelId="{8DED0C02-BF4D-4E6A-8C96-6F1A547D660B}" type="presParOf" srcId="{03F8D109-2401-4DCA-A5CA-7C71697A7F9D}" destId="{EDB8893E-F07D-4121-A5B9-C03E5F89F02D}" srcOrd="0" destOrd="0" presId="urn:microsoft.com/office/officeart/2005/8/layout/orgChart1"/>
    <dgm:cxn modelId="{0AD1BFEC-0EFD-494B-B793-CD4414FE82C8}" type="presParOf" srcId="{03F8D109-2401-4DCA-A5CA-7C71697A7F9D}" destId="{F8E3C53B-3828-406D-BBED-5F0C6747BDF1}" srcOrd="1" destOrd="0" presId="urn:microsoft.com/office/officeart/2005/8/layout/orgChart1"/>
    <dgm:cxn modelId="{E7D58A13-55B4-41B2-BE38-878C8A2F9D83}" type="presParOf" srcId="{9DF58B4B-D64A-4B25-86E0-BF153F61E127}" destId="{ECA16013-455C-4A73-91FF-C769A147E550}" srcOrd="1" destOrd="0" presId="urn:microsoft.com/office/officeart/2005/8/layout/orgChart1"/>
    <dgm:cxn modelId="{BB7EA270-5A0F-41FF-86B7-4830E78A1832}" type="presParOf" srcId="{ECA16013-455C-4A73-91FF-C769A147E550}" destId="{2A969BC4-7BA0-4ED9-8920-5613475F0581}" srcOrd="0" destOrd="0" presId="urn:microsoft.com/office/officeart/2005/8/layout/orgChart1"/>
    <dgm:cxn modelId="{C14A9AE4-49E7-4A5F-9799-1DCB5616F179}" type="presParOf" srcId="{ECA16013-455C-4A73-91FF-C769A147E550}" destId="{B63E2E0E-7A77-4570-9C32-7EE0469B584A}" srcOrd="1" destOrd="0" presId="urn:microsoft.com/office/officeart/2005/8/layout/orgChart1"/>
    <dgm:cxn modelId="{CCBCFC97-4DC9-4769-963A-57FAD1126BAF}" type="presParOf" srcId="{B63E2E0E-7A77-4570-9C32-7EE0469B584A}" destId="{AFEA1605-FC90-4347-AF0E-01622E21C417}" srcOrd="0" destOrd="0" presId="urn:microsoft.com/office/officeart/2005/8/layout/orgChart1"/>
    <dgm:cxn modelId="{4C21CDE8-5DAA-41CA-92F3-C96C22A48308}" type="presParOf" srcId="{AFEA1605-FC90-4347-AF0E-01622E21C417}" destId="{5935FDFA-CCDF-409F-BEC9-211CBE1D3635}" srcOrd="0" destOrd="0" presId="urn:microsoft.com/office/officeart/2005/8/layout/orgChart1"/>
    <dgm:cxn modelId="{975DD3F2-071F-4A22-8A80-12AF177ED2B5}" type="presParOf" srcId="{AFEA1605-FC90-4347-AF0E-01622E21C417}" destId="{1F662D89-7E9B-4823-A117-650993716A0B}" srcOrd="1" destOrd="0" presId="urn:microsoft.com/office/officeart/2005/8/layout/orgChart1"/>
    <dgm:cxn modelId="{D7FF9405-434A-482C-8658-5E0C68FD62EE}" type="presParOf" srcId="{B63E2E0E-7A77-4570-9C32-7EE0469B584A}" destId="{0C6A8908-5F1C-4664-925F-7FB685ED1020}" srcOrd="1" destOrd="0" presId="urn:microsoft.com/office/officeart/2005/8/layout/orgChart1"/>
    <dgm:cxn modelId="{AFC441B6-DE16-448A-B7E4-636EFDDFED71}" type="presParOf" srcId="{0C6A8908-5F1C-4664-925F-7FB685ED1020}" destId="{E7E997B0-4559-4434-B286-AB1576E9EF40}" srcOrd="0" destOrd="0" presId="urn:microsoft.com/office/officeart/2005/8/layout/orgChart1"/>
    <dgm:cxn modelId="{83AB73F2-1AA4-44C7-B4F2-C0DF81998243}" type="presParOf" srcId="{0C6A8908-5F1C-4664-925F-7FB685ED1020}" destId="{BF9A4037-5EB8-4197-88EA-54D2F91D820C}" srcOrd="1" destOrd="0" presId="urn:microsoft.com/office/officeart/2005/8/layout/orgChart1"/>
    <dgm:cxn modelId="{61E563A3-8C0F-4DFF-942E-9C15A968C686}" type="presParOf" srcId="{BF9A4037-5EB8-4197-88EA-54D2F91D820C}" destId="{02B0613F-395E-438E-82DB-DA597C4AA9B8}" srcOrd="0" destOrd="0" presId="urn:microsoft.com/office/officeart/2005/8/layout/orgChart1"/>
    <dgm:cxn modelId="{FD787224-F178-4B51-ADB5-05539BD1D251}" type="presParOf" srcId="{02B0613F-395E-438E-82DB-DA597C4AA9B8}" destId="{AD742292-6350-462B-AFB8-4CDF5010881E}" srcOrd="0" destOrd="0" presId="urn:microsoft.com/office/officeart/2005/8/layout/orgChart1"/>
    <dgm:cxn modelId="{F6A7E514-C370-4095-88D8-20709FF74922}" type="presParOf" srcId="{02B0613F-395E-438E-82DB-DA597C4AA9B8}" destId="{348E4A6D-9B60-4A37-AAF2-65552913C777}" srcOrd="1" destOrd="0" presId="urn:microsoft.com/office/officeart/2005/8/layout/orgChart1"/>
    <dgm:cxn modelId="{F043A50C-10A6-47C7-8466-FAB75D0A2753}" type="presParOf" srcId="{BF9A4037-5EB8-4197-88EA-54D2F91D820C}" destId="{0254645F-3ECB-48EC-837D-056703519C09}" srcOrd="1" destOrd="0" presId="urn:microsoft.com/office/officeart/2005/8/layout/orgChart1"/>
    <dgm:cxn modelId="{0DCE542A-714D-4EE6-B87E-89E889A6FB6C}" type="presParOf" srcId="{BF9A4037-5EB8-4197-88EA-54D2F91D820C}" destId="{2C345570-58DE-4877-AE3D-D626EEEB9589}" srcOrd="2" destOrd="0" presId="urn:microsoft.com/office/officeart/2005/8/layout/orgChart1"/>
    <dgm:cxn modelId="{FE7BC4A7-1A02-4661-9CEE-1413F8A291C8}" type="presParOf" srcId="{B63E2E0E-7A77-4570-9C32-7EE0469B584A}" destId="{D15F4F89-5499-4254-A2E8-3FE091F3A602}" srcOrd="2" destOrd="0" presId="urn:microsoft.com/office/officeart/2005/8/layout/orgChart1"/>
    <dgm:cxn modelId="{EE1CE468-E9B1-4A59-ABF1-B4AFF4D0004D}" type="presParOf" srcId="{ECA16013-455C-4A73-91FF-C769A147E550}" destId="{5FB467E0-336C-4D49-A649-9ACE8F70F1A4}" srcOrd="2" destOrd="0" presId="urn:microsoft.com/office/officeart/2005/8/layout/orgChart1"/>
    <dgm:cxn modelId="{577A068D-E9D4-40E1-89BE-D39DF08FBCE8}" type="presParOf" srcId="{ECA16013-455C-4A73-91FF-C769A147E550}" destId="{38C62463-D37D-49F0-A3B7-E54FBF65E7C3}" srcOrd="3" destOrd="0" presId="urn:microsoft.com/office/officeart/2005/8/layout/orgChart1"/>
    <dgm:cxn modelId="{F4EE12B6-92EE-411E-AABC-22142C01BF1B}" type="presParOf" srcId="{38C62463-D37D-49F0-A3B7-E54FBF65E7C3}" destId="{CF805485-219F-4345-8E95-F95068F3CBA8}" srcOrd="0" destOrd="0" presId="urn:microsoft.com/office/officeart/2005/8/layout/orgChart1"/>
    <dgm:cxn modelId="{0DDD69E0-00ED-4B7B-B013-7B0113277083}" type="presParOf" srcId="{CF805485-219F-4345-8E95-F95068F3CBA8}" destId="{BD7DB671-7CE7-4FED-8DD5-A2B4921599B3}" srcOrd="0" destOrd="0" presId="urn:microsoft.com/office/officeart/2005/8/layout/orgChart1"/>
    <dgm:cxn modelId="{D7993E3E-FDDD-47CB-B372-D0260F956AB0}" type="presParOf" srcId="{CF805485-219F-4345-8E95-F95068F3CBA8}" destId="{4A88A2D9-A0C3-447D-A00A-C4E0B64DECDB}" srcOrd="1" destOrd="0" presId="urn:microsoft.com/office/officeart/2005/8/layout/orgChart1"/>
    <dgm:cxn modelId="{1EA0084D-E86F-4A3F-AA37-FD700C216C40}" type="presParOf" srcId="{38C62463-D37D-49F0-A3B7-E54FBF65E7C3}" destId="{1ABAAA49-91F2-4B4D-B201-36396B5A0A6B}" srcOrd="1" destOrd="0" presId="urn:microsoft.com/office/officeart/2005/8/layout/orgChart1"/>
    <dgm:cxn modelId="{291628C4-354D-4F29-B22A-3B63E8304E63}" type="presParOf" srcId="{1ABAAA49-91F2-4B4D-B201-36396B5A0A6B}" destId="{A70C998A-AB28-4656-9B90-273A27226A8A}" srcOrd="0" destOrd="0" presId="urn:microsoft.com/office/officeart/2005/8/layout/orgChart1"/>
    <dgm:cxn modelId="{A44F2B66-2165-44C6-846F-9AB037BE4736}" type="presParOf" srcId="{1ABAAA49-91F2-4B4D-B201-36396B5A0A6B}" destId="{9DB62E7E-9DF4-4A38-8A10-959F0D4EE75E}" srcOrd="1" destOrd="0" presId="urn:microsoft.com/office/officeart/2005/8/layout/orgChart1"/>
    <dgm:cxn modelId="{03946FF9-68C5-48CC-98DC-04158BD906AA}" type="presParOf" srcId="{9DB62E7E-9DF4-4A38-8A10-959F0D4EE75E}" destId="{80789BCE-3D3B-4CEC-8950-4A02637EAE7D}" srcOrd="0" destOrd="0" presId="urn:microsoft.com/office/officeart/2005/8/layout/orgChart1"/>
    <dgm:cxn modelId="{FA361683-5C78-414E-BE88-5013BC066D8F}" type="presParOf" srcId="{80789BCE-3D3B-4CEC-8950-4A02637EAE7D}" destId="{0C437A37-F8AA-4FF4-9CC7-2DC41552EFCE}" srcOrd="0" destOrd="0" presId="urn:microsoft.com/office/officeart/2005/8/layout/orgChart1"/>
    <dgm:cxn modelId="{A8D1B191-947C-4A6D-BD16-712A9F402EFD}" type="presParOf" srcId="{80789BCE-3D3B-4CEC-8950-4A02637EAE7D}" destId="{5D017021-AB1A-4C13-A77E-BF8040EF5385}" srcOrd="1" destOrd="0" presId="urn:microsoft.com/office/officeart/2005/8/layout/orgChart1"/>
    <dgm:cxn modelId="{6C379F66-6E04-454D-A00F-22FA7CC62EA2}" type="presParOf" srcId="{9DB62E7E-9DF4-4A38-8A10-959F0D4EE75E}" destId="{786ED966-1671-4B30-835D-6ABFE67E6EB7}" srcOrd="1" destOrd="0" presId="urn:microsoft.com/office/officeart/2005/8/layout/orgChart1"/>
    <dgm:cxn modelId="{92EC5685-1D6B-40AD-A5E0-021F958E1770}" type="presParOf" srcId="{9DB62E7E-9DF4-4A38-8A10-959F0D4EE75E}" destId="{9F9637D1-5CB8-40A8-A677-A3D441BE8DE6}" srcOrd="2" destOrd="0" presId="urn:microsoft.com/office/officeart/2005/8/layout/orgChart1"/>
    <dgm:cxn modelId="{2FE5B420-B6D5-4BBC-A829-EA1CC9EC8F7A}" type="presParOf" srcId="{38C62463-D37D-49F0-A3B7-E54FBF65E7C3}" destId="{D7D34F64-142D-48AA-B47A-F614C35B2DF8}" srcOrd="2" destOrd="0" presId="urn:microsoft.com/office/officeart/2005/8/layout/orgChart1"/>
    <dgm:cxn modelId="{87CCE6E8-A749-46CD-81D8-F1EE10176A7E}" type="presParOf" srcId="{9DF58B4B-D64A-4B25-86E0-BF153F61E127}" destId="{55F48790-FC33-4B55-B781-9C4C91EAB9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377FC7-7F9E-47CA-AF36-65443ACDF65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1" csCatId="accent1" phldr="1"/>
      <dgm:spPr/>
    </dgm:pt>
    <dgm:pt modelId="{B0099D92-1D38-416B-AE43-927151801403}">
      <dgm:prSet phldrT="[Text]"/>
      <dgm:spPr/>
      <dgm:t>
        <a:bodyPr/>
        <a:lstStyle/>
        <a:p>
          <a:endParaRPr lang="en-US" dirty="0"/>
        </a:p>
      </dgm:t>
    </dgm:pt>
    <dgm:pt modelId="{59D2DD7B-591F-4CC0-B4F2-09DAAE91948C}" type="parTrans" cxnId="{2F297E1C-4E85-467F-8436-CA1F7BC9C4A1}">
      <dgm:prSet/>
      <dgm:spPr/>
      <dgm:t>
        <a:bodyPr/>
        <a:lstStyle/>
        <a:p>
          <a:endParaRPr lang="en-US"/>
        </a:p>
      </dgm:t>
    </dgm:pt>
    <dgm:pt modelId="{463C1F23-8A19-42E5-85E2-312F95CD4337}" type="sibTrans" cxnId="{2F297E1C-4E85-467F-8436-CA1F7BC9C4A1}">
      <dgm:prSet/>
      <dgm:spPr/>
      <dgm:t>
        <a:bodyPr/>
        <a:lstStyle/>
        <a:p>
          <a:endParaRPr lang="en-US"/>
        </a:p>
      </dgm:t>
    </dgm:pt>
    <dgm:pt modelId="{7AB1E1D9-8DB3-4818-9466-9E7A1770146F}">
      <dgm:prSet phldrT="[Text]"/>
      <dgm:spPr/>
      <dgm:t>
        <a:bodyPr/>
        <a:lstStyle/>
        <a:p>
          <a:endParaRPr lang="en-US" dirty="0"/>
        </a:p>
      </dgm:t>
    </dgm:pt>
    <dgm:pt modelId="{5FC35B52-BF3D-43A8-83E3-9799CC4B4F29}" type="parTrans" cxnId="{59349BEF-23C7-4D35-AE49-C10CE30A3B36}">
      <dgm:prSet/>
      <dgm:spPr/>
      <dgm:t>
        <a:bodyPr/>
        <a:lstStyle/>
        <a:p>
          <a:endParaRPr lang="en-US"/>
        </a:p>
      </dgm:t>
    </dgm:pt>
    <dgm:pt modelId="{ADA1362F-E7F6-46CF-94E5-F33AC867AB7E}" type="sibTrans" cxnId="{59349BEF-23C7-4D35-AE49-C10CE30A3B36}">
      <dgm:prSet/>
      <dgm:spPr/>
      <dgm:t>
        <a:bodyPr/>
        <a:lstStyle/>
        <a:p>
          <a:endParaRPr lang="en-US"/>
        </a:p>
      </dgm:t>
    </dgm:pt>
    <dgm:pt modelId="{00CB207B-799A-44C6-94BB-5CB84FB67991}">
      <dgm:prSet phldrT="[Text]"/>
      <dgm:spPr/>
      <dgm:t>
        <a:bodyPr/>
        <a:lstStyle/>
        <a:p>
          <a:endParaRPr lang="en-US" dirty="0"/>
        </a:p>
      </dgm:t>
    </dgm:pt>
    <dgm:pt modelId="{62CDC0E7-4DC2-4CC2-AE9A-4FFD26FD7D9D}" type="parTrans" cxnId="{29AC695B-00F8-4DEC-BF16-1C357EFA88F4}">
      <dgm:prSet/>
      <dgm:spPr/>
      <dgm:t>
        <a:bodyPr/>
        <a:lstStyle/>
        <a:p>
          <a:endParaRPr lang="en-US"/>
        </a:p>
      </dgm:t>
    </dgm:pt>
    <dgm:pt modelId="{93AB8000-12F8-4250-AC11-B1F8433B71AF}" type="sibTrans" cxnId="{29AC695B-00F8-4DEC-BF16-1C357EFA88F4}">
      <dgm:prSet/>
      <dgm:spPr/>
      <dgm:t>
        <a:bodyPr/>
        <a:lstStyle/>
        <a:p>
          <a:endParaRPr lang="en-US"/>
        </a:p>
      </dgm:t>
    </dgm:pt>
    <dgm:pt modelId="{8F7895AC-CB98-4891-B236-4032E45675E2}" type="pres">
      <dgm:prSet presAssocID="{AC377FC7-7F9E-47CA-AF36-65443ACDF65F}" presName="Name0" presStyleCnt="0">
        <dgm:presLayoutVars>
          <dgm:dir/>
          <dgm:resizeHandles val="exact"/>
        </dgm:presLayoutVars>
      </dgm:prSet>
      <dgm:spPr/>
    </dgm:pt>
    <dgm:pt modelId="{EB4D3CA0-A1E4-4D75-B0DC-9F299BF7D4B0}" type="pres">
      <dgm:prSet presAssocID="{AC377FC7-7F9E-47CA-AF36-65443ACDF65F}" presName="vNodes" presStyleCnt="0"/>
      <dgm:spPr/>
    </dgm:pt>
    <dgm:pt modelId="{19BE681E-13D4-4CB4-BD17-5B802F6733AE}" type="pres">
      <dgm:prSet presAssocID="{B0099D92-1D38-416B-AE43-927151801403}" presName="node" presStyleLbl="node1" presStyleIdx="0" presStyleCnt="3">
        <dgm:presLayoutVars>
          <dgm:bulletEnabled val="1"/>
        </dgm:presLayoutVars>
      </dgm:prSet>
      <dgm:spPr/>
    </dgm:pt>
    <dgm:pt modelId="{84B40241-CA40-4FDD-AC7F-F21474EEBF9E}" type="pres">
      <dgm:prSet presAssocID="{463C1F23-8A19-42E5-85E2-312F95CD4337}" presName="spacerT" presStyleCnt="0"/>
      <dgm:spPr/>
    </dgm:pt>
    <dgm:pt modelId="{88015191-04FE-459A-BE85-CA227CA99DE2}" type="pres">
      <dgm:prSet presAssocID="{463C1F23-8A19-42E5-85E2-312F95CD4337}" presName="sibTrans" presStyleLbl="sibTrans2D1" presStyleIdx="0" presStyleCnt="2"/>
      <dgm:spPr/>
    </dgm:pt>
    <dgm:pt modelId="{40B9F719-8102-4D6F-BF14-E7ABDDBE7749}" type="pres">
      <dgm:prSet presAssocID="{463C1F23-8A19-42E5-85E2-312F95CD4337}" presName="spacerB" presStyleCnt="0"/>
      <dgm:spPr/>
    </dgm:pt>
    <dgm:pt modelId="{2A2A67CF-170D-423F-8436-87A56DF12FAC}" type="pres">
      <dgm:prSet presAssocID="{7AB1E1D9-8DB3-4818-9466-9E7A1770146F}" presName="node" presStyleLbl="node1" presStyleIdx="1" presStyleCnt="3">
        <dgm:presLayoutVars>
          <dgm:bulletEnabled val="1"/>
        </dgm:presLayoutVars>
      </dgm:prSet>
      <dgm:spPr/>
    </dgm:pt>
    <dgm:pt modelId="{770B80CB-1689-4797-8DB5-A3F1A7100D5A}" type="pres">
      <dgm:prSet presAssocID="{AC377FC7-7F9E-47CA-AF36-65443ACDF65F}" presName="sibTransLast" presStyleLbl="sibTrans2D1" presStyleIdx="1" presStyleCnt="2"/>
      <dgm:spPr>
        <a:prstGeom prst="mathEqual">
          <a:avLst/>
        </a:prstGeom>
      </dgm:spPr>
    </dgm:pt>
    <dgm:pt modelId="{3A72F460-42F0-446C-BFE8-7091535EFC4D}" type="pres">
      <dgm:prSet presAssocID="{AC377FC7-7F9E-47CA-AF36-65443ACDF65F}" presName="connectorText" presStyleLbl="sibTrans2D1" presStyleIdx="1" presStyleCnt="2"/>
      <dgm:spPr/>
    </dgm:pt>
    <dgm:pt modelId="{699DDC04-4919-4BC6-8FD2-3682824CE5EE}" type="pres">
      <dgm:prSet presAssocID="{AC377FC7-7F9E-47CA-AF36-65443ACDF65F}" presName="lastNode" presStyleLbl="node1" presStyleIdx="2" presStyleCnt="3" custScaleX="86744" custScaleY="87670">
        <dgm:presLayoutVars>
          <dgm:bulletEnabled val="1"/>
        </dgm:presLayoutVars>
      </dgm:prSet>
      <dgm:spPr/>
    </dgm:pt>
  </dgm:ptLst>
  <dgm:cxnLst>
    <dgm:cxn modelId="{3CCC760D-D960-4E00-B19E-DF1928C50E42}" type="presOf" srcId="{463C1F23-8A19-42E5-85E2-312F95CD4337}" destId="{88015191-04FE-459A-BE85-CA227CA99DE2}" srcOrd="0" destOrd="0" presId="urn:microsoft.com/office/officeart/2005/8/layout/equation2"/>
    <dgm:cxn modelId="{2F297E1C-4E85-467F-8436-CA1F7BC9C4A1}" srcId="{AC377FC7-7F9E-47CA-AF36-65443ACDF65F}" destId="{B0099D92-1D38-416B-AE43-927151801403}" srcOrd="0" destOrd="0" parTransId="{59D2DD7B-591F-4CC0-B4F2-09DAAE91948C}" sibTransId="{463C1F23-8A19-42E5-85E2-312F95CD4337}"/>
    <dgm:cxn modelId="{29AC695B-00F8-4DEC-BF16-1C357EFA88F4}" srcId="{AC377FC7-7F9E-47CA-AF36-65443ACDF65F}" destId="{00CB207B-799A-44C6-94BB-5CB84FB67991}" srcOrd="2" destOrd="0" parTransId="{62CDC0E7-4DC2-4CC2-AE9A-4FFD26FD7D9D}" sibTransId="{93AB8000-12F8-4250-AC11-B1F8433B71AF}"/>
    <dgm:cxn modelId="{F58D2462-4372-4C90-9BAE-6CF10914504F}" type="presOf" srcId="{00CB207B-799A-44C6-94BB-5CB84FB67991}" destId="{699DDC04-4919-4BC6-8FD2-3682824CE5EE}" srcOrd="0" destOrd="0" presId="urn:microsoft.com/office/officeart/2005/8/layout/equation2"/>
    <dgm:cxn modelId="{F9174E6D-37F1-4FD3-A823-9719FD5B4052}" type="presOf" srcId="{B0099D92-1D38-416B-AE43-927151801403}" destId="{19BE681E-13D4-4CB4-BD17-5B802F6733AE}" srcOrd="0" destOrd="0" presId="urn:microsoft.com/office/officeart/2005/8/layout/equation2"/>
    <dgm:cxn modelId="{405A8772-EDB6-4532-BCFC-EDBE3BA8DAE6}" type="presOf" srcId="{ADA1362F-E7F6-46CF-94E5-F33AC867AB7E}" destId="{3A72F460-42F0-446C-BFE8-7091535EFC4D}" srcOrd="1" destOrd="0" presId="urn:microsoft.com/office/officeart/2005/8/layout/equation2"/>
    <dgm:cxn modelId="{BB7A5593-8E77-406A-B63B-3CEB22F1F4D8}" type="presOf" srcId="{AC377FC7-7F9E-47CA-AF36-65443ACDF65F}" destId="{8F7895AC-CB98-4891-B236-4032E45675E2}" srcOrd="0" destOrd="0" presId="urn:microsoft.com/office/officeart/2005/8/layout/equation2"/>
    <dgm:cxn modelId="{72A4DA94-FB84-4FDD-9A6A-C88B7A417CF3}" type="presOf" srcId="{ADA1362F-E7F6-46CF-94E5-F33AC867AB7E}" destId="{770B80CB-1689-4797-8DB5-A3F1A7100D5A}" srcOrd="0" destOrd="0" presId="urn:microsoft.com/office/officeart/2005/8/layout/equation2"/>
    <dgm:cxn modelId="{ED3079C1-02B7-4AE7-8915-ADB812D06864}" type="presOf" srcId="{7AB1E1D9-8DB3-4818-9466-9E7A1770146F}" destId="{2A2A67CF-170D-423F-8436-87A56DF12FAC}" srcOrd="0" destOrd="0" presId="urn:microsoft.com/office/officeart/2005/8/layout/equation2"/>
    <dgm:cxn modelId="{59349BEF-23C7-4D35-AE49-C10CE30A3B36}" srcId="{AC377FC7-7F9E-47CA-AF36-65443ACDF65F}" destId="{7AB1E1D9-8DB3-4818-9466-9E7A1770146F}" srcOrd="1" destOrd="0" parTransId="{5FC35B52-BF3D-43A8-83E3-9799CC4B4F29}" sibTransId="{ADA1362F-E7F6-46CF-94E5-F33AC867AB7E}"/>
    <dgm:cxn modelId="{4EDBA317-5558-48B5-A348-5CD9FAE43F66}" type="presParOf" srcId="{8F7895AC-CB98-4891-B236-4032E45675E2}" destId="{EB4D3CA0-A1E4-4D75-B0DC-9F299BF7D4B0}" srcOrd="0" destOrd="0" presId="urn:microsoft.com/office/officeart/2005/8/layout/equation2"/>
    <dgm:cxn modelId="{8D3E5C61-DBAF-4816-9E1A-901B10E91514}" type="presParOf" srcId="{EB4D3CA0-A1E4-4D75-B0DC-9F299BF7D4B0}" destId="{19BE681E-13D4-4CB4-BD17-5B802F6733AE}" srcOrd="0" destOrd="0" presId="urn:microsoft.com/office/officeart/2005/8/layout/equation2"/>
    <dgm:cxn modelId="{1C8F8607-C04E-499A-BCB1-7D564C0A2723}" type="presParOf" srcId="{EB4D3CA0-A1E4-4D75-B0DC-9F299BF7D4B0}" destId="{84B40241-CA40-4FDD-AC7F-F21474EEBF9E}" srcOrd="1" destOrd="0" presId="urn:microsoft.com/office/officeart/2005/8/layout/equation2"/>
    <dgm:cxn modelId="{C6C2980A-6410-4D64-915A-26B3A8F15F5E}" type="presParOf" srcId="{EB4D3CA0-A1E4-4D75-B0DC-9F299BF7D4B0}" destId="{88015191-04FE-459A-BE85-CA227CA99DE2}" srcOrd="2" destOrd="0" presId="urn:microsoft.com/office/officeart/2005/8/layout/equation2"/>
    <dgm:cxn modelId="{714284C4-6F88-4E5E-A6C9-05CA028C5E6C}" type="presParOf" srcId="{EB4D3CA0-A1E4-4D75-B0DC-9F299BF7D4B0}" destId="{40B9F719-8102-4D6F-BF14-E7ABDDBE7749}" srcOrd="3" destOrd="0" presId="urn:microsoft.com/office/officeart/2005/8/layout/equation2"/>
    <dgm:cxn modelId="{CF5F84C6-F196-48A2-A4FA-08F3C245F5CD}" type="presParOf" srcId="{EB4D3CA0-A1E4-4D75-B0DC-9F299BF7D4B0}" destId="{2A2A67CF-170D-423F-8436-87A56DF12FAC}" srcOrd="4" destOrd="0" presId="urn:microsoft.com/office/officeart/2005/8/layout/equation2"/>
    <dgm:cxn modelId="{0BC58206-E055-458E-ABFD-5484A9670E8D}" type="presParOf" srcId="{8F7895AC-CB98-4891-B236-4032E45675E2}" destId="{770B80CB-1689-4797-8DB5-A3F1A7100D5A}" srcOrd="1" destOrd="0" presId="urn:microsoft.com/office/officeart/2005/8/layout/equation2"/>
    <dgm:cxn modelId="{CA1FA104-D3F1-4C45-AF33-FAD864C15673}" type="presParOf" srcId="{770B80CB-1689-4797-8DB5-A3F1A7100D5A}" destId="{3A72F460-42F0-446C-BFE8-7091535EFC4D}" srcOrd="0" destOrd="0" presId="urn:microsoft.com/office/officeart/2005/8/layout/equation2"/>
    <dgm:cxn modelId="{74F526D4-2A9D-4B46-8968-50EDE468BC18}" type="presParOf" srcId="{8F7895AC-CB98-4891-B236-4032E45675E2}" destId="{699DDC04-4919-4BC6-8FD2-3682824CE5E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012C96-1856-4623-B8BC-6A6C0D5B6DF9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A752347-372C-4B9A-8039-42F06159FA58}">
      <dgm:prSet phldrT="[Text]"/>
      <dgm:spPr/>
      <dgm:t>
        <a:bodyPr/>
        <a:lstStyle/>
        <a:p>
          <a:r>
            <a:rPr lang="en-US" dirty="0"/>
            <a:t>Tax is determined by?</a:t>
          </a:r>
        </a:p>
      </dgm:t>
    </dgm:pt>
    <dgm:pt modelId="{294EEAB1-00E9-4AEC-8055-DA1060A14348}" type="parTrans" cxnId="{30367231-00AA-49AE-A6A3-44EA14E9E80F}">
      <dgm:prSet/>
      <dgm:spPr/>
      <dgm:t>
        <a:bodyPr/>
        <a:lstStyle/>
        <a:p>
          <a:endParaRPr lang="en-US"/>
        </a:p>
      </dgm:t>
    </dgm:pt>
    <dgm:pt modelId="{6B4E8F1A-99F1-49AB-B581-6FE9EF155A38}" type="sibTrans" cxnId="{30367231-00AA-49AE-A6A3-44EA14E9E80F}">
      <dgm:prSet/>
      <dgm:spPr/>
      <dgm:t>
        <a:bodyPr/>
        <a:lstStyle/>
        <a:p>
          <a:endParaRPr lang="en-US"/>
        </a:p>
      </dgm:t>
    </dgm:pt>
    <dgm:pt modelId="{C96D4FF0-B997-4EE6-B6C5-03AE366D399D}">
      <dgm:prSet phldrT="[Text]"/>
      <dgm:spPr/>
      <dgm:t>
        <a:bodyPr/>
        <a:lstStyle/>
        <a:p>
          <a:endParaRPr lang="en-US" dirty="0"/>
        </a:p>
      </dgm:t>
    </dgm:pt>
    <dgm:pt modelId="{6913D573-1C0E-4FAA-B1FF-2A9B06BA639C}" type="parTrans" cxnId="{26E22ABA-262D-4A64-8229-5506DDF05E88}">
      <dgm:prSet/>
      <dgm:spPr/>
      <dgm:t>
        <a:bodyPr/>
        <a:lstStyle/>
        <a:p>
          <a:endParaRPr lang="en-US"/>
        </a:p>
      </dgm:t>
    </dgm:pt>
    <dgm:pt modelId="{3BD23986-9315-41BC-BC03-A3E6C5975889}" type="sibTrans" cxnId="{26E22ABA-262D-4A64-8229-5506DDF05E88}">
      <dgm:prSet/>
      <dgm:spPr/>
      <dgm:t>
        <a:bodyPr/>
        <a:lstStyle/>
        <a:p>
          <a:endParaRPr lang="en-US"/>
        </a:p>
      </dgm:t>
    </dgm:pt>
    <dgm:pt modelId="{B6ED21B3-338D-41CC-9FF0-053CD915371E}">
      <dgm:prSet phldrT="[Text]"/>
      <dgm:spPr/>
      <dgm:t>
        <a:bodyPr/>
        <a:lstStyle/>
        <a:p>
          <a:r>
            <a:rPr lang="en-US" dirty="0"/>
            <a:t>Paid by?</a:t>
          </a:r>
        </a:p>
      </dgm:t>
    </dgm:pt>
    <dgm:pt modelId="{FC3F5361-8578-4190-9A2D-66DF39095E56}" type="parTrans" cxnId="{0B7CCD6D-9D9C-4F19-8299-A45F2C1A988A}">
      <dgm:prSet/>
      <dgm:spPr/>
      <dgm:t>
        <a:bodyPr/>
        <a:lstStyle/>
        <a:p>
          <a:endParaRPr lang="en-US"/>
        </a:p>
      </dgm:t>
    </dgm:pt>
    <dgm:pt modelId="{4BC1D3D0-298F-41B4-B6C5-FBCDE7E4F4E6}" type="sibTrans" cxnId="{0B7CCD6D-9D9C-4F19-8299-A45F2C1A988A}">
      <dgm:prSet/>
      <dgm:spPr/>
      <dgm:t>
        <a:bodyPr/>
        <a:lstStyle/>
        <a:p>
          <a:endParaRPr lang="en-US"/>
        </a:p>
      </dgm:t>
    </dgm:pt>
    <dgm:pt modelId="{3519D4E7-0324-406D-B89D-1BB2E2CD7B21}">
      <dgm:prSet phldrT="[Text]"/>
      <dgm:spPr/>
      <dgm:t>
        <a:bodyPr/>
        <a:lstStyle/>
        <a:p>
          <a:r>
            <a:rPr lang="en-US" dirty="0"/>
            <a:t>Helps fund?</a:t>
          </a:r>
        </a:p>
      </dgm:t>
    </dgm:pt>
    <dgm:pt modelId="{B6151163-581B-4396-A1FF-855DA120C370}" type="parTrans" cxnId="{D7FF95B2-F671-4052-8BD5-ADCC00F68D0A}">
      <dgm:prSet/>
      <dgm:spPr/>
      <dgm:t>
        <a:bodyPr/>
        <a:lstStyle/>
        <a:p>
          <a:endParaRPr lang="en-US"/>
        </a:p>
      </dgm:t>
    </dgm:pt>
    <dgm:pt modelId="{FB9CBA4B-E218-4572-BD8B-9A77477C5E32}" type="sibTrans" cxnId="{D7FF95B2-F671-4052-8BD5-ADCC00F68D0A}">
      <dgm:prSet/>
      <dgm:spPr/>
      <dgm:t>
        <a:bodyPr/>
        <a:lstStyle/>
        <a:p>
          <a:endParaRPr lang="en-US"/>
        </a:p>
      </dgm:t>
    </dgm:pt>
    <dgm:pt modelId="{D718CD0C-672A-41C1-A5A4-0B56440A4AD2}">
      <dgm:prSet phldrT="[Text]"/>
      <dgm:spPr/>
      <dgm:t>
        <a:bodyPr/>
        <a:lstStyle/>
        <a:p>
          <a:endParaRPr lang="en-US" dirty="0"/>
        </a:p>
      </dgm:t>
    </dgm:pt>
    <dgm:pt modelId="{59620F42-0C6C-4AEB-B03C-4203A775C0BC}" type="parTrans" cxnId="{B861A940-6446-46A0-9B35-192C2CC0A0D1}">
      <dgm:prSet/>
      <dgm:spPr/>
      <dgm:t>
        <a:bodyPr/>
        <a:lstStyle/>
        <a:p>
          <a:endParaRPr lang="en-US"/>
        </a:p>
      </dgm:t>
    </dgm:pt>
    <dgm:pt modelId="{96ECA123-282B-4240-9FE3-79B5066F5435}" type="sibTrans" cxnId="{B861A940-6446-46A0-9B35-192C2CC0A0D1}">
      <dgm:prSet/>
      <dgm:spPr/>
      <dgm:t>
        <a:bodyPr/>
        <a:lstStyle/>
        <a:p>
          <a:endParaRPr lang="en-US"/>
        </a:p>
      </dgm:t>
    </dgm:pt>
    <dgm:pt modelId="{53268EBB-23AE-4504-BC3A-B8E0C12A5350}">
      <dgm:prSet phldrT="[Text]"/>
      <dgm:spPr/>
      <dgm:t>
        <a:bodyPr/>
        <a:lstStyle/>
        <a:p>
          <a:endParaRPr lang="en-US" dirty="0"/>
        </a:p>
      </dgm:t>
    </dgm:pt>
    <dgm:pt modelId="{725E89B5-3ECD-44FB-9AAF-915CBCD7C4FA}" type="parTrans" cxnId="{9843F8F2-0F75-4ACF-A825-36AE68818111}">
      <dgm:prSet/>
      <dgm:spPr/>
      <dgm:t>
        <a:bodyPr/>
        <a:lstStyle/>
        <a:p>
          <a:endParaRPr lang="en-US"/>
        </a:p>
      </dgm:t>
    </dgm:pt>
    <dgm:pt modelId="{2D2AB4C1-52EF-4E6D-948A-98290276F2BF}" type="sibTrans" cxnId="{9843F8F2-0F75-4ACF-A825-36AE68818111}">
      <dgm:prSet/>
      <dgm:spPr/>
      <dgm:t>
        <a:bodyPr/>
        <a:lstStyle/>
        <a:p>
          <a:endParaRPr lang="en-US"/>
        </a:p>
      </dgm:t>
    </dgm:pt>
    <dgm:pt modelId="{F170716E-DD2A-4797-B5F3-9F7A37964EB1}">
      <dgm:prSet phldrT="[Text]"/>
      <dgm:spPr/>
      <dgm:t>
        <a:bodyPr/>
        <a:lstStyle/>
        <a:p>
          <a:endParaRPr lang="en-US" dirty="0"/>
        </a:p>
      </dgm:t>
    </dgm:pt>
    <dgm:pt modelId="{D2A4E69C-E390-44F4-A85A-824E8E233DD0}" type="parTrans" cxnId="{70ABEEF1-D253-4CD6-8A6D-E86716FE8D56}">
      <dgm:prSet/>
      <dgm:spPr/>
      <dgm:t>
        <a:bodyPr/>
        <a:lstStyle/>
        <a:p>
          <a:endParaRPr lang="en-US"/>
        </a:p>
      </dgm:t>
    </dgm:pt>
    <dgm:pt modelId="{0128504D-BE0E-4272-9319-D3CB506FAC5D}" type="sibTrans" cxnId="{70ABEEF1-D253-4CD6-8A6D-E86716FE8D56}">
      <dgm:prSet/>
      <dgm:spPr/>
      <dgm:t>
        <a:bodyPr/>
        <a:lstStyle/>
        <a:p>
          <a:endParaRPr lang="en-US"/>
        </a:p>
      </dgm:t>
    </dgm:pt>
    <dgm:pt modelId="{EBB7C3C1-8852-4863-82BF-4EF01A8935B3}">
      <dgm:prSet phldrT="[Text]"/>
      <dgm:spPr/>
      <dgm:t>
        <a:bodyPr/>
        <a:lstStyle/>
        <a:p>
          <a:endParaRPr lang="en-US" dirty="0"/>
        </a:p>
      </dgm:t>
    </dgm:pt>
    <dgm:pt modelId="{3786EA58-DD5B-4DD0-B0AE-6A69BB043415}" type="parTrans" cxnId="{3ACBF334-5356-41AE-ACC7-591FE2A6013E}">
      <dgm:prSet/>
      <dgm:spPr/>
      <dgm:t>
        <a:bodyPr/>
        <a:lstStyle/>
        <a:p>
          <a:endParaRPr lang="en-US"/>
        </a:p>
      </dgm:t>
    </dgm:pt>
    <dgm:pt modelId="{DF7D8B9C-876D-4FB9-9124-23C39A93F033}" type="sibTrans" cxnId="{3ACBF334-5356-41AE-ACC7-591FE2A6013E}">
      <dgm:prSet/>
      <dgm:spPr/>
      <dgm:t>
        <a:bodyPr/>
        <a:lstStyle/>
        <a:p>
          <a:endParaRPr lang="en-US"/>
        </a:p>
      </dgm:t>
    </dgm:pt>
    <dgm:pt modelId="{766EB279-DCB2-4D0A-9FA7-A81EF3E7AF58}">
      <dgm:prSet phldrT="[Text]"/>
      <dgm:spPr/>
      <dgm:t>
        <a:bodyPr/>
        <a:lstStyle/>
        <a:p>
          <a:endParaRPr lang="en-US" dirty="0"/>
        </a:p>
      </dgm:t>
    </dgm:pt>
    <dgm:pt modelId="{EDCDDA25-F4BC-4C19-BDB7-FC9B1CFF2674}" type="parTrans" cxnId="{63EFEDDB-C081-4969-91E8-4423962D4945}">
      <dgm:prSet/>
      <dgm:spPr/>
      <dgm:t>
        <a:bodyPr/>
        <a:lstStyle/>
        <a:p>
          <a:endParaRPr lang="en-US"/>
        </a:p>
      </dgm:t>
    </dgm:pt>
    <dgm:pt modelId="{A8D575F8-195D-4A9E-AACF-2D2212A2E593}" type="sibTrans" cxnId="{63EFEDDB-C081-4969-91E8-4423962D4945}">
      <dgm:prSet/>
      <dgm:spPr/>
      <dgm:t>
        <a:bodyPr/>
        <a:lstStyle/>
        <a:p>
          <a:endParaRPr lang="en-US"/>
        </a:p>
      </dgm:t>
    </dgm:pt>
    <dgm:pt modelId="{47F26D1B-E1EF-4EFD-8B11-2AEC5F122422}">
      <dgm:prSet phldrT="[Text]"/>
      <dgm:spPr/>
      <dgm:t>
        <a:bodyPr/>
        <a:lstStyle/>
        <a:p>
          <a:endParaRPr lang="en-US" dirty="0"/>
        </a:p>
      </dgm:t>
    </dgm:pt>
    <dgm:pt modelId="{B349AB8D-2CCD-4AB9-9306-7E0373980889}" type="parTrans" cxnId="{BE611E84-5954-4A03-B391-CD71213F3C3B}">
      <dgm:prSet/>
      <dgm:spPr/>
      <dgm:t>
        <a:bodyPr/>
        <a:lstStyle/>
        <a:p>
          <a:endParaRPr lang="en-US"/>
        </a:p>
      </dgm:t>
    </dgm:pt>
    <dgm:pt modelId="{71D0022C-ABC6-4C15-9DEF-13DBEE919242}" type="sibTrans" cxnId="{BE611E84-5954-4A03-B391-CD71213F3C3B}">
      <dgm:prSet/>
      <dgm:spPr/>
      <dgm:t>
        <a:bodyPr/>
        <a:lstStyle/>
        <a:p>
          <a:endParaRPr lang="en-US"/>
        </a:p>
      </dgm:t>
    </dgm:pt>
    <dgm:pt modelId="{F2ECA7C5-B929-4D3F-830E-077655E3916D}">
      <dgm:prSet phldrT="[Text]"/>
      <dgm:spPr/>
      <dgm:t>
        <a:bodyPr/>
        <a:lstStyle/>
        <a:p>
          <a:endParaRPr lang="en-US" dirty="0"/>
        </a:p>
      </dgm:t>
    </dgm:pt>
    <dgm:pt modelId="{689D78E5-63A2-47A8-A22D-B2D7BDD44DB1}" type="parTrans" cxnId="{2D83058B-732D-45C0-874A-712F7B7BD60E}">
      <dgm:prSet/>
      <dgm:spPr/>
      <dgm:t>
        <a:bodyPr/>
        <a:lstStyle/>
        <a:p>
          <a:endParaRPr lang="en-US"/>
        </a:p>
      </dgm:t>
    </dgm:pt>
    <dgm:pt modelId="{A9322E0C-D096-430D-8A7D-F249C4A3F6DE}" type="sibTrans" cxnId="{2D83058B-732D-45C0-874A-712F7B7BD60E}">
      <dgm:prSet/>
      <dgm:spPr/>
      <dgm:t>
        <a:bodyPr/>
        <a:lstStyle/>
        <a:p>
          <a:endParaRPr lang="en-US"/>
        </a:p>
      </dgm:t>
    </dgm:pt>
    <dgm:pt modelId="{081BBDB6-1F21-439F-8675-0CEA11462F8E}">
      <dgm:prSet phldrT="[Text]"/>
      <dgm:spPr/>
      <dgm:t>
        <a:bodyPr/>
        <a:lstStyle/>
        <a:p>
          <a:endParaRPr lang="en-US" dirty="0"/>
        </a:p>
      </dgm:t>
    </dgm:pt>
    <dgm:pt modelId="{6C8D9CFA-610D-4883-AA03-1DE8A89C8D34}" type="parTrans" cxnId="{2A09E1EB-99AB-4B72-A56C-70BEABA59D88}">
      <dgm:prSet/>
      <dgm:spPr/>
      <dgm:t>
        <a:bodyPr/>
        <a:lstStyle/>
        <a:p>
          <a:endParaRPr lang="en-US"/>
        </a:p>
      </dgm:t>
    </dgm:pt>
    <dgm:pt modelId="{02BBBF52-42C9-4976-A669-280F2963BE5C}" type="sibTrans" cxnId="{2A09E1EB-99AB-4B72-A56C-70BEABA59D88}">
      <dgm:prSet/>
      <dgm:spPr/>
      <dgm:t>
        <a:bodyPr/>
        <a:lstStyle/>
        <a:p>
          <a:endParaRPr lang="en-US"/>
        </a:p>
      </dgm:t>
    </dgm:pt>
    <dgm:pt modelId="{7A5A02A5-3FB6-47A4-B4DB-5A320E45C0DB}">
      <dgm:prSet phldrT="[Text]"/>
      <dgm:spPr/>
      <dgm:t>
        <a:bodyPr/>
        <a:lstStyle/>
        <a:p>
          <a:endParaRPr lang="en-US" dirty="0"/>
        </a:p>
      </dgm:t>
    </dgm:pt>
    <dgm:pt modelId="{7A488A1A-B8C2-4C29-B351-E3A69D67D18A}" type="parTrans" cxnId="{DB97A1AD-13B0-42EC-B8E6-EFF65CEB6C07}">
      <dgm:prSet/>
      <dgm:spPr/>
      <dgm:t>
        <a:bodyPr/>
        <a:lstStyle/>
        <a:p>
          <a:endParaRPr lang="en-US"/>
        </a:p>
      </dgm:t>
    </dgm:pt>
    <dgm:pt modelId="{8642EACF-3698-43DF-99D1-E232037A26CB}" type="sibTrans" cxnId="{DB97A1AD-13B0-42EC-B8E6-EFF65CEB6C07}">
      <dgm:prSet/>
      <dgm:spPr/>
      <dgm:t>
        <a:bodyPr/>
        <a:lstStyle/>
        <a:p>
          <a:endParaRPr lang="en-US"/>
        </a:p>
      </dgm:t>
    </dgm:pt>
    <dgm:pt modelId="{504DEB64-323C-4FCB-BD2C-EDCE913E93A2}">
      <dgm:prSet phldrT="[Text]"/>
      <dgm:spPr/>
      <dgm:t>
        <a:bodyPr/>
        <a:lstStyle/>
        <a:p>
          <a:endParaRPr lang="en-US" dirty="0"/>
        </a:p>
      </dgm:t>
    </dgm:pt>
    <dgm:pt modelId="{01BFC35A-B6CE-4F24-9C5F-BA516BD6C58D}" type="parTrans" cxnId="{685B902D-F78D-416E-A2AC-2AFEC9468CBE}">
      <dgm:prSet/>
      <dgm:spPr/>
      <dgm:t>
        <a:bodyPr/>
        <a:lstStyle/>
        <a:p>
          <a:endParaRPr lang="en-US"/>
        </a:p>
      </dgm:t>
    </dgm:pt>
    <dgm:pt modelId="{F80352C2-0DD1-46BC-9FDD-E98916895B7F}" type="sibTrans" cxnId="{685B902D-F78D-416E-A2AC-2AFEC9468CBE}">
      <dgm:prSet/>
      <dgm:spPr/>
      <dgm:t>
        <a:bodyPr/>
        <a:lstStyle/>
        <a:p>
          <a:endParaRPr lang="en-US"/>
        </a:p>
      </dgm:t>
    </dgm:pt>
    <dgm:pt modelId="{7C5F9CD7-6EF5-4994-B0C0-C77FE3A03480}">
      <dgm:prSet phldrT="[Text]"/>
      <dgm:spPr/>
      <dgm:t>
        <a:bodyPr/>
        <a:lstStyle/>
        <a:p>
          <a:endParaRPr lang="en-US" dirty="0"/>
        </a:p>
      </dgm:t>
    </dgm:pt>
    <dgm:pt modelId="{3DCC2089-C780-4251-B270-315535B7E517}" type="parTrans" cxnId="{C9465B14-F031-4262-8C0E-A2D3E641BA00}">
      <dgm:prSet/>
      <dgm:spPr/>
      <dgm:t>
        <a:bodyPr/>
        <a:lstStyle/>
        <a:p>
          <a:endParaRPr lang="en-US"/>
        </a:p>
      </dgm:t>
    </dgm:pt>
    <dgm:pt modelId="{AC4D001B-9371-4F9A-9CD5-E54B1668E809}" type="sibTrans" cxnId="{C9465B14-F031-4262-8C0E-A2D3E641BA00}">
      <dgm:prSet/>
      <dgm:spPr/>
      <dgm:t>
        <a:bodyPr/>
        <a:lstStyle/>
        <a:p>
          <a:endParaRPr lang="en-US"/>
        </a:p>
      </dgm:t>
    </dgm:pt>
    <dgm:pt modelId="{A100AE87-8B35-44EB-B2B3-D227A9587F50}">
      <dgm:prSet phldrT="[Text]"/>
      <dgm:spPr/>
      <dgm:t>
        <a:bodyPr/>
        <a:lstStyle/>
        <a:p>
          <a:endParaRPr lang="en-US" dirty="0"/>
        </a:p>
      </dgm:t>
    </dgm:pt>
    <dgm:pt modelId="{E1329E2B-E7F8-4140-92C9-01598DD93FF3}" type="parTrans" cxnId="{3A852A01-53A8-4501-A89F-FE1DE7401E2B}">
      <dgm:prSet/>
      <dgm:spPr/>
      <dgm:t>
        <a:bodyPr/>
        <a:lstStyle/>
        <a:p>
          <a:endParaRPr lang="en-US"/>
        </a:p>
      </dgm:t>
    </dgm:pt>
    <dgm:pt modelId="{27A9E004-BDA4-48CC-968A-1E746B36EF58}" type="sibTrans" cxnId="{3A852A01-53A8-4501-A89F-FE1DE7401E2B}">
      <dgm:prSet/>
      <dgm:spPr/>
      <dgm:t>
        <a:bodyPr/>
        <a:lstStyle/>
        <a:p>
          <a:endParaRPr lang="en-US"/>
        </a:p>
      </dgm:t>
    </dgm:pt>
    <dgm:pt modelId="{FCC425C1-0E9B-4376-A41F-B332E72CD08D}">
      <dgm:prSet phldrT="[Text]"/>
      <dgm:spPr/>
      <dgm:t>
        <a:bodyPr/>
        <a:lstStyle/>
        <a:p>
          <a:endParaRPr lang="en-US" dirty="0"/>
        </a:p>
      </dgm:t>
    </dgm:pt>
    <dgm:pt modelId="{60C4EC2A-B2BC-40E4-B72F-74A0F51968FB}" type="parTrans" cxnId="{ED96A02C-38BD-4BE3-BD46-AD9E9475A71B}">
      <dgm:prSet/>
      <dgm:spPr/>
      <dgm:t>
        <a:bodyPr/>
        <a:lstStyle/>
        <a:p>
          <a:endParaRPr lang="en-US"/>
        </a:p>
      </dgm:t>
    </dgm:pt>
    <dgm:pt modelId="{7EA5356E-55AA-4B5A-B9F0-551F555E4887}" type="sibTrans" cxnId="{ED96A02C-38BD-4BE3-BD46-AD9E9475A71B}">
      <dgm:prSet/>
      <dgm:spPr/>
      <dgm:t>
        <a:bodyPr/>
        <a:lstStyle/>
        <a:p>
          <a:endParaRPr lang="en-US"/>
        </a:p>
      </dgm:t>
    </dgm:pt>
    <dgm:pt modelId="{DB71B9AE-CBA4-4AC4-9EE5-5DC2541532EB}">
      <dgm:prSet phldrT="[Text]"/>
      <dgm:spPr/>
      <dgm:t>
        <a:bodyPr/>
        <a:lstStyle/>
        <a:p>
          <a:endParaRPr lang="en-US" dirty="0"/>
        </a:p>
      </dgm:t>
    </dgm:pt>
    <dgm:pt modelId="{A323AFD5-5636-40B7-9284-8B89F6FE379E}" type="parTrans" cxnId="{A3D18291-EDB2-4159-A3E0-527170843D36}">
      <dgm:prSet/>
      <dgm:spPr/>
      <dgm:t>
        <a:bodyPr/>
        <a:lstStyle/>
        <a:p>
          <a:endParaRPr lang="en-US"/>
        </a:p>
      </dgm:t>
    </dgm:pt>
    <dgm:pt modelId="{79F4F357-8B46-4E2A-A69B-E2B286A451D5}" type="sibTrans" cxnId="{A3D18291-EDB2-4159-A3E0-527170843D36}">
      <dgm:prSet/>
      <dgm:spPr/>
      <dgm:t>
        <a:bodyPr/>
        <a:lstStyle/>
        <a:p>
          <a:endParaRPr lang="en-US"/>
        </a:p>
      </dgm:t>
    </dgm:pt>
    <dgm:pt modelId="{2D43AF35-BB92-49CF-9B9E-66FE6123B7F9}">
      <dgm:prSet phldrT="[Text]"/>
      <dgm:spPr/>
      <dgm:t>
        <a:bodyPr/>
        <a:lstStyle/>
        <a:p>
          <a:endParaRPr lang="en-US" dirty="0"/>
        </a:p>
      </dgm:t>
    </dgm:pt>
    <dgm:pt modelId="{A6F778ED-B0A8-4A02-BDD6-75DFEDF2C015}" type="parTrans" cxnId="{00933C75-BB57-40BF-8478-2C84BB94EA7D}">
      <dgm:prSet/>
      <dgm:spPr/>
      <dgm:t>
        <a:bodyPr/>
        <a:lstStyle/>
        <a:p>
          <a:endParaRPr lang="en-US"/>
        </a:p>
      </dgm:t>
    </dgm:pt>
    <dgm:pt modelId="{46F13EFE-D6A8-47C8-A065-42824E2A0321}" type="sibTrans" cxnId="{00933C75-BB57-40BF-8478-2C84BB94EA7D}">
      <dgm:prSet/>
      <dgm:spPr/>
      <dgm:t>
        <a:bodyPr/>
        <a:lstStyle/>
        <a:p>
          <a:endParaRPr lang="en-US"/>
        </a:p>
      </dgm:t>
    </dgm:pt>
    <dgm:pt modelId="{FFDFAB29-DF2A-4D4B-AB8F-04A504233B05}">
      <dgm:prSet phldrT="[Text]"/>
      <dgm:spPr/>
      <dgm:t>
        <a:bodyPr/>
        <a:lstStyle/>
        <a:p>
          <a:endParaRPr lang="en-US" dirty="0"/>
        </a:p>
      </dgm:t>
    </dgm:pt>
    <dgm:pt modelId="{16682BC4-2D68-4024-83FC-1A8C6C0E013E}" type="parTrans" cxnId="{AAC3C3A3-9A2B-41B3-B288-7478C9FFEB97}">
      <dgm:prSet/>
      <dgm:spPr/>
      <dgm:t>
        <a:bodyPr/>
        <a:lstStyle/>
        <a:p>
          <a:endParaRPr lang="en-US"/>
        </a:p>
      </dgm:t>
    </dgm:pt>
    <dgm:pt modelId="{BB5CF6AD-3C13-43A0-B6ED-797295AA9EB1}" type="sibTrans" cxnId="{AAC3C3A3-9A2B-41B3-B288-7478C9FFEB97}">
      <dgm:prSet/>
      <dgm:spPr/>
      <dgm:t>
        <a:bodyPr/>
        <a:lstStyle/>
        <a:p>
          <a:endParaRPr lang="en-US"/>
        </a:p>
      </dgm:t>
    </dgm:pt>
    <dgm:pt modelId="{443BE93E-176A-4BAB-AD8B-F5768DCDD4F8}">
      <dgm:prSet phldrT="[Text]"/>
      <dgm:spPr/>
      <dgm:t>
        <a:bodyPr/>
        <a:lstStyle/>
        <a:p>
          <a:endParaRPr lang="en-US" dirty="0"/>
        </a:p>
      </dgm:t>
    </dgm:pt>
    <dgm:pt modelId="{7795C2BB-C259-4F8E-B8A2-E55E48F114D0}" type="parTrans" cxnId="{A658F549-B4A8-42FA-8E35-8E5B805A9A44}">
      <dgm:prSet/>
      <dgm:spPr/>
      <dgm:t>
        <a:bodyPr/>
        <a:lstStyle/>
        <a:p>
          <a:endParaRPr lang="en-US"/>
        </a:p>
      </dgm:t>
    </dgm:pt>
    <dgm:pt modelId="{DC46F4AB-485E-4D81-84B2-91B339C46565}" type="sibTrans" cxnId="{A658F549-B4A8-42FA-8E35-8E5B805A9A44}">
      <dgm:prSet/>
      <dgm:spPr/>
      <dgm:t>
        <a:bodyPr/>
        <a:lstStyle/>
        <a:p>
          <a:endParaRPr lang="en-US"/>
        </a:p>
      </dgm:t>
    </dgm:pt>
    <dgm:pt modelId="{B725436A-0E62-48C2-BD42-E46A58AE1875}">
      <dgm:prSet phldrT="[Text]"/>
      <dgm:spPr/>
      <dgm:t>
        <a:bodyPr/>
        <a:lstStyle/>
        <a:p>
          <a:endParaRPr lang="en-US" dirty="0"/>
        </a:p>
      </dgm:t>
    </dgm:pt>
    <dgm:pt modelId="{B96CC860-6112-4ED7-BB82-7FBAFBF18374}" type="parTrans" cxnId="{F40B7876-3E6D-4AE6-A1CD-ABC795B889AF}">
      <dgm:prSet/>
      <dgm:spPr/>
      <dgm:t>
        <a:bodyPr/>
        <a:lstStyle/>
        <a:p>
          <a:endParaRPr lang="en-US"/>
        </a:p>
      </dgm:t>
    </dgm:pt>
    <dgm:pt modelId="{132518D5-598A-451C-AA16-904FD8DDED05}" type="sibTrans" cxnId="{F40B7876-3E6D-4AE6-A1CD-ABC795B889AF}">
      <dgm:prSet/>
      <dgm:spPr/>
      <dgm:t>
        <a:bodyPr/>
        <a:lstStyle/>
        <a:p>
          <a:endParaRPr lang="en-US"/>
        </a:p>
      </dgm:t>
    </dgm:pt>
    <dgm:pt modelId="{DEC84EF0-CB45-4C87-8074-D575CFF43858}">
      <dgm:prSet phldrT="[Text]"/>
      <dgm:spPr/>
      <dgm:t>
        <a:bodyPr/>
        <a:lstStyle/>
        <a:p>
          <a:endParaRPr lang="en-US" dirty="0"/>
        </a:p>
      </dgm:t>
    </dgm:pt>
    <dgm:pt modelId="{6C7321D6-A1F6-481C-A8D9-33D411E67CCD}" type="parTrans" cxnId="{45C89346-C3B1-4E12-AFF1-63C2E205E38C}">
      <dgm:prSet/>
      <dgm:spPr/>
      <dgm:t>
        <a:bodyPr/>
        <a:lstStyle/>
        <a:p>
          <a:endParaRPr lang="en-US"/>
        </a:p>
      </dgm:t>
    </dgm:pt>
    <dgm:pt modelId="{1EF54C43-52B1-4ED7-8BAE-005924EC77B1}" type="sibTrans" cxnId="{45C89346-C3B1-4E12-AFF1-63C2E205E38C}">
      <dgm:prSet/>
      <dgm:spPr/>
      <dgm:t>
        <a:bodyPr/>
        <a:lstStyle/>
        <a:p>
          <a:endParaRPr lang="en-US"/>
        </a:p>
      </dgm:t>
    </dgm:pt>
    <dgm:pt modelId="{B976411E-3460-4F54-95E7-3A20B73133CE}" type="pres">
      <dgm:prSet presAssocID="{0C012C96-1856-4623-B8BC-6A6C0D5B6DF9}" presName="Name0" presStyleCnt="0">
        <dgm:presLayoutVars>
          <dgm:dir/>
          <dgm:animLvl val="lvl"/>
          <dgm:resizeHandles val="exact"/>
        </dgm:presLayoutVars>
      </dgm:prSet>
      <dgm:spPr/>
    </dgm:pt>
    <dgm:pt modelId="{D1FE13FC-4D64-46E1-91FA-73D3A5F83437}" type="pres">
      <dgm:prSet presAssocID="{BA752347-372C-4B9A-8039-42F06159FA58}" presName="composite" presStyleCnt="0"/>
      <dgm:spPr/>
    </dgm:pt>
    <dgm:pt modelId="{B1A164FE-3C77-48DC-88C7-53693810BFF9}" type="pres">
      <dgm:prSet presAssocID="{BA752347-372C-4B9A-8039-42F06159FA5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0221275-6027-4ED4-8388-56E22064B02F}" type="pres">
      <dgm:prSet presAssocID="{BA752347-372C-4B9A-8039-42F06159FA58}" presName="desTx" presStyleLbl="alignAccFollowNode1" presStyleIdx="0" presStyleCnt="3">
        <dgm:presLayoutVars>
          <dgm:bulletEnabled val="1"/>
        </dgm:presLayoutVars>
      </dgm:prSet>
      <dgm:spPr/>
    </dgm:pt>
    <dgm:pt modelId="{1D5A887E-7A96-445A-B76A-AD1776E82FB4}" type="pres">
      <dgm:prSet presAssocID="{6B4E8F1A-99F1-49AB-B581-6FE9EF155A38}" presName="space" presStyleCnt="0"/>
      <dgm:spPr/>
    </dgm:pt>
    <dgm:pt modelId="{CDCCC624-D8C7-4BEC-9A0C-7E7C2CF3C51E}" type="pres">
      <dgm:prSet presAssocID="{B6ED21B3-338D-41CC-9FF0-053CD915371E}" presName="composite" presStyleCnt="0"/>
      <dgm:spPr/>
    </dgm:pt>
    <dgm:pt modelId="{C7EAF887-E8E5-41BB-A335-069478E7821F}" type="pres">
      <dgm:prSet presAssocID="{B6ED21B3-338D-41CC-9FF0-053CD91537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AEA9621-F93D-422F-BBBC-44D4A4B1435B}" type="pres">
      <dgm:prSet presAssocID="{B6ED21B3-338D-41CC-9FF0-053CD915371E}" presName="desTx" presStyleLbl="alignAccFollowNode1" presStyleIdx="1" presStyleCnt="3">
        <dgm:presLayoutVars>
          <dgm:bulletEnabled val="1"/>
        </dgm:presLayoutVars>
      </dgm:prSet>
      <dgm:spPr/>
    </dgm:pt>
    <dgm:pt modelId="{8CC217CC-3197-4A8D-A89F-C77D0BBA55F9}" type="pres">
      <dgm:prSet presAssocID="{4BC1D3D0-298F-41B4-B6C5-FBCDE7E4F4E6}" presName="space" presStyleCnt="0"/>
      <dgm:spPr/>
    </dgm:pt>
    <dgm:pt modelId="{543249A8-E29A-4785-A1BD-862DA698EC28}" type="pres">
      <dgm:prSet presAssocID="{3519D4E7-0324-406D-B89D-1BB2E2CD7B21}" presName="composite" presStyleCnt="0"/>
      <dgm:spPr/>
    </dgm:pt>
    <dgm:pt modelId="{78A3DF29-D4E4-4DF0-A194-6452E2A6A7C9}" type="pres">
      <dgm:prSet presAssocID="{3519D4E7-0324-406D-B89D-1BB2E2CD7B2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A412539-CE27-4D72-A5CB-4AAC905D12F1}" type="pres">
      <dgm:prSet presAssocID="{3519D4E7-0324-406D-B89D-1BB2E2CD7B2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A852A01-53A8-4501-A89F-FE1DE7401E2B}" srcId="{B6ED21B3-338D-41CC-9FF0-053CD915371E}" destId="{A100AE87-8B35-44EB-B2B3-D227A9587F50}" srcOrd="2" destOrd="0" parTransId="{E1329E2B-E7F8-4140-92C9-01598DD93FF3}" sibTransId="{27A9E004-BDA4-48CC-968A-1E746B36EF58}"/>
    <dgm:cxn modelId="{1D66DB10-ABD1-49D8-9C97-C293C96E771C}" type="presOf" srcId="{53268EBB-23AE-4504-BC3A-B8E0C12A5350}" destId="{6A412539-CE27-4D72-A5CB-4AAC905D12F1}" srcOrd="0" destOrd="0" presId="urn:microsoft.com/office/officeart/2005/8/layout/hList1"/>
    <dgm:cxn modelId="{2FAB8E11-7418-4419-9C8E-B1F0916AD51E}" type="presOf" srcId="{504DEB64-323C-4FCB-BD2C-EDCE913E93A2}" destId="{CAEA9621-F93D-422F-BBBC-44D4A4B1435B}" srcOrd="0" destOrd="0" presId="urn:microsoft.com/office/officeart/2005/8/layout/hList1"/>
    <dgm:cxn modelId="{26F9E311-867E-4246-9BFD-71359AD77479}" type="presOf" srcId="{D718CD0C-672A-41C1-A5A4-0B56440A4AD2}" destId="{6A412539-CE27-4D72-A5CB-4AAC905D12F1}" srcOrd="0" destOrd="8" presId="urn:microsoft.com/office/officeart/2005/8/layout/hList1"/>
    <dgm:cxn modelId="{C9465B14-F031-4262-8C0E-A2D3E641BA00}" srcId="{B6ED21B3-338D-41CC-9FF0-053CD915371E}" destId="{7C5F9CD7-6EF5-4994-B0C0-C77FE3A03480}" srcOrd="1" destOrd="0" parTransId="{3DCC2089-C780-4251-B270-315535B7E517}" sibTransId="{AC4D001B-9371-4F9A-9CD5-E54B1668E809}"/>
    <dgm:cxn modelId="{007A3A21-BE44-4CA9-8F8C-229E7FCF92B2}" type="presOf" srcId="{BA752347-372C-4B9A-8039-42F06159FA58}" destId="{B1A164FE-3C77-48DC-88C7-53693810BFF9}" srcOrd="0" destOrd="0" presId="urn:microsoft.com/office/officeart/2005/8/layout/hList1"/>
    <dgm:cxn modelId="{ED96A02C-38BD-4BE3-BD46-AD9E9475A71B}" srcId="{B6ED21B3-338D-41CC-9FF0-053CD915371E}" destId="{FCC425C1-0E9B-4376-A41F-B332E72CD08D}" srcOrd="3" destOrd="0" parTransId="{60C4EC2A-B2BC-40E4-B72F-74A0F51968FB}" sibTransId="{7EA5356E-55AA-4B5A-B9F0-551F555E4887}"/>
    <dgm:cxn modelId="{685B902D-F78D-416E-A2AC-2AFEC9468CBE}" srcId="{B6ED21B3-338D-41CC-9FF0-053CD915371E}" destId="{504DEB64-323C-4FCB-BD2C-EDCE913E93A2}" srcOrd="0" destOrd="0" parTransId="{01BFC35A-B6CE-4F24-9C5F-BA516BD6C58D}" sibTransId="{F80352C2-0DD1-46BC-9FDD-E98916895B7F}"/>
    <dgm:cxn modelId="{30367231-00AA-49AE-A6A3-44EA14E9E80F}" srcId="{0C012C96-1856-4623-B8BC-6A6C0D5B6DF9}" destId="{BA752347-372C-4B9A-8039-42F06159FA58}" srcOrd="0" destOrd="0" parTransId="{294EEAB1-00E9-4AEC-8055-DA1060A14348}" sibTransId="{6B4E8F1A-99F1-49AB-B581-6FE9EF155A38}"/>
    <dgm:cxn modelId="{3ACBF334-5356-41AE-ACC7-591FE2A6013E}" srcId="{3519D4E7-0324-406D-B89D-1BB2E2CD7B21}" destId="{EBB7C3C1-8852-4863-82BF-4EF01A8935B3}" srcOrd="2" destOrd="0" parTransId="{3786EA58-DD5B-4DD0-B0AE-6A69BB043415}" sibTransId="{DF7D8B9C-876D-4FB9-9124-23C39A93F033}"/>
    <dgm:cxn modelId="{C1D84037-6A5F-45B9-B2E9-27C33BEA619A}" type="presOf" srcId="{3519D4E7-0324-406D-B89D-1BB2E2CD7B21}" destId="{78A3DF29-D4E4-4DF0-A194-6452E2A6A7C9}" srcOrd="0" destOrd="0" presId="urn:microsoft.com/office/officeart/2005/8/layout/hList1"/>
    <dgm:cxn modelId="{B861A940-6446-46A0-9B35-192C2CC0A0D1}" srcId="{3519D4E7-0324-406D-B89D-1BB2E2CD7B21}" destId="{D718CD0C-672A-41C1-A5A4-0B56440A4AD2}" srcOrd="8" destOrd="0" parTransId="{59620F42-0C6C-4AEB-B03C-4203A775C0BC}" sibTransId="{96ECA123-282B-4240-9FE3-79B5066F5435}"/>
    <dgm:cxn modelId="{C2FB9042-854D-4CD1-9FB8-AF22273BAFE3}" type="presOf" srcId="{7A5A02A5-3FB6-47A4-B4DB-5A320E45C0DB}" destId="{6A412539-CE27-4D72-A5CB-4AAC905D12F1}" srcOrd="0" destOrd="7" presId="urn:microsoft.com/office/officeart/2005/8/layout/hList1"/>
    <dgm:cxn modelId="{45C89346-C3B1-4E12-AFF1-63C2E205E38C}" srcId="{B6ED21B3-338D-41CC-9FF0-053CD915371E}" destId="{DEC84EF0-CB45-4C87-8074-D575CFF43858}" srcOrd="9" destOrd="0" parTransId="{6C7321D6-A1F6-481C-A8D9-33D411E67CCD}" sibTransId="{1EF54C43-52B1-4ED7-8BAE-005924EC77B1}"/>
    <dgm:cxn modelId="{B9201F69-5E81-47C3-8632-0B7801F42624}" type="presOf" srcId="{2D43AF35-BB92-49CF-9B9E-66FE6123B7F9}" destId="{CAEA9621-F93D-422F-BBBC-44D4A4B1435B}" srcOrd="0" destOrd="5" presId="urn:microsoft.com/office/officeart/2005/8/layout/hList1"/>
    <dgm:cxn modelId="{A658F549-B4A8-42FA-8E35-8E5B805A9A44}" srcId="{B6ED21B3-338D-41CC-9FF0-053CD915371E}" destId="{443BE93E-176A-4BAB-AD8B-F5768DCDD4F8}" srcOrd="7" destOrd="0" parTransId="{7795C2BB-C259-4F8E-B8A2-E55E48F114D0}" sibTransId="{DC46F4AB-485E-4D81-84B2-91B339C46565}"/>
    <dgm:cxn modelId="{1E34986A-9764-4303-A218-B8EA4605E041}" type="presOf" srcId="{F170716E-DD2A-4797-B5F3-9F7A37964EB1}" destId="{6A412539-CE27-4D72-A5CB-4AAC905D12F1}" srcOrd="0" destOrd="1" presId="urn:microsoft.com/office/officeart/2005/8/layout/hList1"/>
    <dgm:cxn modelId="{0B7CCD6D-9D9C-4F19-8299-A45F2C1A988A}" srcId="{0C012C96-1856-4623-B8BC-6A6C0D5B6DF9}" destId="{B6ED21B3-338D-41CC-9FF0-053CD915371E}" srcOrd="1" destOrd="0" parTransId="{FC3F5361-8578-4190-9A2D-66DF39095E56}" sibTransId="{4BC1D3D0-298F-41B4-B6C5-FBCDE7E4F4E6}"/>
    <dgm:cxn modelId="{00933C75-BB57-40BF-8478-2C84BB94EA7D}" srcId="{B6ED21B3-338D-41CC-9FF0-053CD915371E}" destId="{2D43AF35-BB92-49CF-9B9E-66FE6123B7F9}" srcOrd="5" destOrd="0" parTransId="{A6F778ED-B0A8-4A02-BDD6-75DFEDF2C015}" sibTransId="{46F13EFE-D6A8-47C8-A065-42824E2A0321}"/>
    <dgm:cxn modelId="{F40B7876-3E6D-4AE6-A1CD-ABC795B889AF}" srcId="{B6ED21B3-338D-41CC-9FF0-053CD915371E}" destId="{B725436A-0E62-48C2-BD42-E46A58AE1875}" srcOrd="8" destOrd="0" parTransId="{B96CC860-6112-4ED7-BB82-7FBAFBF18374}" sibTransId="{132518D5-598A-451C-AA16-904FD8DDED05}"/>
    <dgm:cxn modelId="{6ACEAB5A-E20C-4615-ADFC-91F396D89CC2}" type="presOf" srcId="{47F26D1B-E1EF-4EFD-8B11-2AEC5F122422}" destId="{6A412539-CE27-4D72-A5CB-4AAC905D12F1}" srcOrd="0" destOrd="4" presId="urn:microsoft.com/office/officeart/2005/8/layout/hList1"/>
    <dgm:cxn modelId="{CFC03A7E-56DF-45CD-9EA0-8A9396BF0D8A}" type="presOf" srcId="{C96D4FF0-B997-4EE6-B6C5-03AE366D399D}" destId="{60221275-6027-4ED4-8388-56E22064B02F}" srcOrd="0" destOrd="0" presId="urn:microsoft.com/office/officeart/2005/8/layout/hList1"/>
    <dgm:cxn modelId="{A5CB8D81-F3C8-46E9-91F1-7645F9BAAF0A}" type="presOf" srcId="{FFDFAB29-DF2A-4D4B-AB8F-04A504233B05}" destId="{CAEA9621-F93D-422F-BBBC-44D4A4B1435B}" srcOrd="0" destOrd="6" presId="urn:microsoft.com/office/officeart/2005/8/layout/hList1"/>
    <dgm:cxn modelId="{AFAD6582-18D6-47B7-B988-1E5E71ABCAAD}" type="presOf" srcId="{081BBDB6-1F21-439F-8675-0CEA11462F8E}" destId="{6A412539-CE27-4D72-A5CB-4AAC905D12F1}" srcOrd="0" destOrd="6" presId="urn:microsoft.com/office/officeart/2005/8/layout/hList1"/>
    <dgm:cxn modelId="{BE611E84-5954-4A03-B391-CD71213F3C3B}" srcId="{3519D4E7-0324-406D-B89D-1BB2E2CD7B21}" destId="{47F26D1B-E1EF-4EFD-8B11-2AEC5F122422}" srcOrd="4" destOrd="0" parTransId="{B349AB8D-2CCD-4AB9-9306-7E0373980889}" sibTransId="{71D0022C-ABC6-4C15-9DEF-13DBEE919242}"/>
    <dgm:cxn modelId="{2D83058B-732D-45C0-874A-712F7B7BD60E}" srcId="{3519D4E7-0324-406D-B89D-1BB2E2CD7B21}" destId="{F2ECA7C5-B929-4D3F-830E-077655E3916D}" srcOrd="5" destOrd="0" parTransId="{689D78E5-63A2-47A8-A22D-B2D7BDD44DB1}" sibTransId="{A9322E0C-D096-430D-8A7D-F249C4A3F6DE}"/>
    <dgm:cxn modelId="{A3D18291-EDB2-4159-A3E0-527170843D36}" srcId="{B6ED21B3-338D-41CC-9FF0-053CD915371E}" destId="{DB71B9AE-CBA4-4AC4-9EE5-5DC2541532EB}" srcOrd="4" destOrd="0" parTransId="{A323AFD5-5636-40B7-9284-8B89F6FE379E}" sibTransId="{79F4F357-8B46-4E2A-A69B-E2B286A451D5}"/>
    <dgm:cxn modelId="{FB4DE791-6B38-4D3A-8F25-2C1440AA8CB2}" type="presOf" srcId="{7C5F9CD7-6EF5-4994-B0C0-C77FE3A03480}" destId="{CAEA9621-F93D-422F-BBBC-44D4A4B1435B}" srcOrd="0" destOrd="1" presId="urn:microsoft.com/office/officeart/2005/8/layout/hList1"/>
    <dgm:cxn modelId="{F304779C-5287-4D1D-BAAB-268E999C65BE}" type="presOf" srcId="{DB71B9AE-CBA4-4AC4-9EE5-5DC2541532EB}" destId="{CAEA9621-F93D-422F-BBBC-44D4A4B1435B}" srcOrd="0" destOrd="4" presId="urn:microsoft.com/office/officeart/2005/8/layout/hList1"/>
    <dgm:cxn modelId="{8CD610A2-2B49-4A92-97A2-6FDC42A5D740}" type="presOf" srcId="{EBB7C3C1-8852-4863-82BF-4EF01A8935B3}" destId="{6A412539-CE27-4D72-A5CB-4AAC905D12F1}" srcOrd="0" destOrd="2" presId="urn:microsoft.com/office/officeart/2005/8/layout/hList1"/>
    <dgm:cxn modelId="{AAC3C3A3-9A2B-41B3-B288-7478C9FFEB97}" srcId="{B6ED21B3-338D-41CC-9FF0-053CD915371E}" destId="{FFDFAB29-DF2A-4D4B-AB8F-04A504233B05}" srcOrd="6" destOrd="0" parTransId="{16682BC4-2D68-4024-83FC-1A8C6C0E013E}" sibTransId="{BB5CF6AD-3C13-43A0-B6ED-797295AA9EB1}"/>
    <dgm:cxn modelId="{42A070AB-5239-4213-BDBB-7B221DD48606}" type="presOf" srcId="{FCC425C1-0E9B-4376-A41F-B332E72CD08D}" destId="{CAEA9621-F93D-422F-BBBC-44D4A4B1435B}" srcOrd="0" destOrd="3" presId="urn:microsoft.com/office/officeart/2005/8/layout/hList1"/>
    <dgm:cxn modelId="{DB97A1AD-13B0-42EC-B8E6-EFF65CEB6C07}" srcId="{3519D4E7-0324-406D-B89D-1BB2E2CD7B21}" destId="{7A5A02A5-3FB6-47A4-B4DB-5A320E45C0DB}" srcOrd="7" destOrd="0" parTransId="{7A488A1A-B8C2-4C29-B351-E3A69D67D18A}" sibTransId="{8642EACF-3698-43DF-99D1-E232037A26CB}"/>
    <dgm:cxn modelId="{D7FF95B2-F671-4052-8BD5-ADCC00F68D0A}" srcId="{0C012C96-1856-4623-B8BC-6A6C0D5B6DF9}" destId="{3519D4E7-0324-406D-B89D-1BB2E2CD7B21}" srcOrd="2" destOrd="0" parTransId="{B6151163-581B-4396-A1FF-855DA120C370}" sibTransId="{FB9CBA4B-E218-4572-BD8B-9A77477C5E32}"/>
    <dgm:cxn modelId="{26E22ABA-262D-4A64-8229-5506DDF05E88}" srcId="{BA752347-372C-4B9A-8039-42F06159FA58}" destId="{C96D4FF0-B997-4EE6-B6C5-03AE366D399D}" srcOrd="0" destOrd="0" parTransId="{6913D573-1C0E-4FAA-B1FF-2A9B06BA639C}" sibTransId="{3BD23986-9315-41BC-BC03-A3E6C5975889}"/>
    <dgm:cxn modelId="{C34FB3BB-BDD4-406A-92A4-3A31801B0452}" type="presOf" srcId="{A100AE87-8B35-44EB-B2B3-D227A9587F50}" destId="{CAEA9621-F93D-422F-BBBC-44D4A4B1435B}" srcOrd="0" destOrd="2" presId="urn:microsoft.com/office/officeart/2005/8/layout/hList1"/>
    <dgm:cxn modelId="{22AB1CBE-BEE2-4E4F-B136-34B95A97ED6A}" type="presOf" srcId="{0C012C96-1856-4623-B8BC-6A6C0D5B6DF9}" destId="{B976411E-3460-4F54-95E7-3A20B73133CE}" srcOrd="0" destOrd="0" presId="urn:microsoft.com/office/officeart/2005/8/layout/hList1"/>
    <dgm:cxn modelId="{9D1A56C2-3BDB-4FB7-B382-2F7E584C3823}" type="presOf" srcId="{DEC84EF0-CB45-4C87-8074-D575CFF43858}" destId="{CAEA9621-F93D-422F-BBBC-44D4A4B1435B}" srcOrd="0" destOrd="9" presId="urn:microsoft.com/office/officeart/2005/8/layout/hList1"/>
    <dgm:cxn modelId="{DF6C5BCA-E14B-405E-94C9-251DD7DCC628}" type="presOf" srcId="{443BE93E-176A-4BAB-AD8B-F5768DCDD4F8}" destId="{CAEA9621-F93D-422F-BBBC-44D4A4B1435B}" srcOrd="0" destOrd="7" presId="urn:microsoft.com/office/officeart/2005/8/layout/hList1"/>
    <dgm:cxn modelId="{4510D1D9-35CC-496B-B165-E063AEAD6982}" type="presOf" srcId="{B725436A-0E62-48C2-BD42-E46A58AE1875}" destId="{CAEA9621-F93D-422F-BBBC-44D4A4B1435B}" srcOrd="0" destOrd="8" presId="urn:microsoft.com/office/officeart/2005/8/layout/hList1"/>
    <dgm:cxn modelId="{63EFEDDB-C081-4969-91E8-4423962D4945}" srcId="{3519D4E7-0324-406D-B89D-1BB2E2CD7B21}" destId="{766EB279-DCB2-4D0A-9FA7-A81EF3E7AF58}" srcOrd="3" destOrd="0" parTransId="{EDCDDA25-F4BC-4C19-BDB7-FC9B1CFF2674}" sibTransId="{A8D575F8-195D-4A9E-AACF-2D2212A2E593}"/>
    <dgm:cxn modelId="{636419DD-8477-4877-AF23-4676CC37EF03}" type="presOf" srcId="{766EB279-DCB2-4D0A-9FA7-A81EF3E7AF58}" destId="{6A412539-CE27-4D72-A5CB-4AAC905D12F1}" srcOrd="0" destOrd="3" presId="urn:microsoft.com/office/officeart/2005/8/layout/hList1"/>
    <dgm:cxn modelId="{47B1A9E4-FD37-453E-9EAE-94ADECDE0DC8}" type="presOf" srcId="{B6ED21B3-338D-41CC-9FF0-053CD915371E}" destId="{C7EAF887-E8E5-41BB-A335-069478E7821F}" srcOrd="0" destOrd="0" presId="urn:microsoft.com/office/officeart/2005/8/layout/hList1"/>
    <dgm:cxn modelId="{E55B45E6-C0E0-4344-BB92-E6FF1BB80862}" type="presOf" srcId="{F2ECA7C5-B929-4D3F-830E-077655E3916D}" destId="{6A412539-CE27-4D72-A5CB-4AAC905D12F1}" srcOrd="0" destOrd="5" presId="urn:microsoft.com/office/officeart/2005/8/layout/hList1"/>
    <dgm:cxn modelId="{2A09E1EB-99AB-4B72-A56C-70BEABA59D88}" srcId="{3519D4E7-0324-406D-B89D-1BB2E2CD7B21}" destId="{081BBDB6-1F21-439F-8675-0CEA11462F8E}" srcOrd="6" destOrd="0" parTransId="{6C8D9CFA-610D-4883-AA03-1DE8A89C8D34}" sibTransId="{02BBBF52-42C9-4976-A669-280F2963BE5C}"/>
    <dgm:cxn modelId="{70ABEEF1-D253-4CD6-8A6D-E86716FE8D56}" srcId="{3519D4E7-0324-406D-B89D-1BB2E2CD7B21}" destId="{F170716E-DD2A-4797-B5F3-9F7A37964EB1}" srcOrd="1" destOrd="0" parTransId="{D2A4E69C-E390-44F4-A85A-824E8E233DD0}" sibTransId="{0128504D-BE0E-4272-9319-D3CB506FAC5D}"/>
    <dgm:cxn modelId="{9843F8F2-0F75-4ACF-A825-36AE68818111}" srcId="{3519D4E7-0324-406D-B89D-1BB2E2CD7B21}" destId="{53268EBB-23AE-4504-BC3A-B8E0C12A5350}" srcOrd="0" destOrd="0" parTransId="{725E89B5-3ECD-44FB-9AAF-915CBCD7C4FA}" sibTransId="{2D2AB4C1-52EF-4E6D-948A-98290276F2BF}"/>
    <dgm:cxn modelId="{733904E0-1559-4C4B-B3F0-EFE1837B3B1B}" type="presParOf" srcId="{B976411E-3460-4F54-95E7-3A20B73133CE}" destId="{D1FE13FC-4D64-46E1-91FA-73D3A5F83437}" srcOrd="0" destOrd="0" presId="urn:microsoft.com/office/officeart/2005/8/layout/hList1"/>
    <dgm:cxn modelId="{EB99571A-2D17-4288-9594-1E7B3CF0F407}" type="presParOf" srcId="{D1FE13FC-4D64-46E1-91FA-73D3A5F83437}" destId="{B1A164FE-3C77-48DC-88C7-53693810BFF9}" srcOrd="0" destOrd="0" presId="urn:microsoft.com/office/officeart/2005/8/layout/hList1"/>
    <dgm:cxn modelId="{6DCB9C62-3C38-4819-AD84-59656BB3204C}" type="presParOf" srcId="{D1FE13FC-4D64-46E1-91FA-73D3A5F83437}" destId="{60221275-6027-4ED4-8388-56E22064B02F}" srcOrd="1" destOrd="0" presId="urn:microsoft.com/office/officeart/2005/8/layout/hList1"/>
    <dgm:cxn modelId="{E9E010DB-32B4-4C1A-8CE6-4E95DDB2DB2A}" type="presParOf" srcId="{B976411E-3460-4F54-95E7-3A20B73133CE}" destId="{1D5A887E-7A96-445A-B76A-AD1776E82FB4}" srcOrd="1" destOrd="0" presId="urn:microsoft.com/office/officeart/2005/8/layout/hList1"/>
    <dgm:cxn modelId="{EA157E76-C5F9-4A4B-B13C-476CB4F4EFC4}" type="presParOf" srcId="{B976411E-3460-4F54-95E7-3A20B73133CE}" destId="{CDCCC624-D8C7-4BEC-9A0C-7E7C2CF3C51E}" srcOrd="2" destOrd="0" presId="urn:microsoft.com/office/officeart/2005/8/layout/hList1"/>
    <dgm:cxn modelId="{9BEB5060-9AC6-42AA-AE12-1597810B1B7D}" type="presParOf" srcId="{CDCCC624-D8C7-4BEC-9A0C-7E7C2CF3C51E}" destId="{C7EAF887-E8E5-41BB-A335-069478E7821F}" srcOrd="0" destOrd="0" presId="urn:microsoft.com/office/officeart/2005/8/layout/hList1"/>
    <dgm:cxn modelId="{B1E9ACCF-28C9-44EC-BEEE-7716C666D11E}" type="presParOf" srcId="{CDCCC624-D8C7-4BEC-9A0C-7E7C2CF3C51E}" destId="{CAEA9621-F93D-422F-BBBC-44D4A4B1435B}" srcOrd="1" destOrd="0" presId="urn:microsoft.com/office/officeart/2005/8/layout/hList1"/>
    <dgm:cxn modelId="{91C7802C-946C-41DC-AABB-A0A773EF4621}" type="presParOf" srcId="{B976411E-3460-4F54-95E7-3A20B73133CE}" destId="{8CC217CC-3197-4A8D-A89F-C77D0BBA55F9}" srcOrd="3" destOrd="0" presId="urn:microsoft.com/office/officeart/2005/8/layout/hList1"/>
    <dgm:cxn modelId="{AB75C13F-4C58-4DD9-BDB6-B5161D4A206C}" type="presParOf" srcId="{B976411E-3460-4F54-95E7-3A20B73133CE}" destId="{543249A8-E29A-4785-A1BD-862DA698EC28}" srcOrd="4" destOrd="0" presId="urn:microsoft.com/office/officeart/2005/8/layout/hList1"/>
    <dgm:cxn modelId="{72295A49-20FA-49D3-B527-40E39C3BD43C}" type="presParOf" srcId="{543249A8-E29A-4785-A1BD-862DA698EC28}" destId="{78A3DF29-D4E4-4DF0-A194-6452E2A6A7C9}" srcOrd="0" destOrd="0" presId="urn:microsoft.com/office/officeart/2005/8/layout/hList1"/>
    <dgm:cxn modelId="{53FABCD9-A42C-4DD5-AE34-9B5CBCF9AAF0}" type="presParOf" srcId="{543249A8-E29A-4785-A1BD-862DA698EC28}" destId="{6A412539-CE27-4D72-A5CB-4AAC905D12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51EF1-4F9C-4F06-ACBE-C666185648CE}">
      <dsp:nvSpPr>
        <dsp:cNvPr id="0" name=""/>
        <dsp:cNvSpPr/>
      </dsp:nvSpPr>
      <dsp:spPr>
        <a:xfrm>
          <a:off x="0" y="0"/>
          <a:ext cx="6153150" cy="2091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1264" y="61264"/>
        <a:ext cx="3991224" cy="1969162"/>
      </dsp:txXfrm>
    </dsp:sp>
    <dsp:sp modelId="{781F5268-BA6C-46D5-BDE0-41FC3D021D91}">
      <dsp:nvSpPr>
        <dsp:cNvPr id="0" name=""/>
        <dsp:cNvSpPr/>
      </dsp:nvSpPr>
      <dsp:spPr>
        <a:xfrm>
          <a:off x="1085849" y="2556510"/>
          <a:ext cx="6153150" cy="2091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147113" y="2617774"/>
        <a:ext cx="3585173" cy="1969162"/>
      </dsp:txXfrm>
    </dsp:sp>
    <dsp:sp modelId="{B2545C64-7771-41AB-97BB-BC47F3005DDF}">
      <dsp:nvSpPr>
        <dsp:cNvPr id="0" name=""/>
        <dsp:cNvSpPr/>
      </dsp:nvSpPr>
      <dsp:spPr>
        <a:xfrm>
          <a:off x="4793551" y="1644300"/>
          <a:ext cx="1359598" cy="135959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099461" y="1644300"/>
        <a:ext cx="747778" cy="10230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164FE-3C77-48DC-88C7-53693810BFF9}">
      <dsp:nvSpPr>
        <dsp:cNvPr id="0" name=""/>
        <dsp:cNvSpPr/>
      </dsp:nvSpPr>
      <dsp:spPr>
        <a:xfrm>
          <a:off x="2190" y="173192"/>
          <a:ext cx="2135981" cy="79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Tax is determined by?</a:t>
          </a:r>
        </a:p>
      </dsp:txBody>
      <dsp:txXfrm>
        <a:off x="2190" y="173192"/>
        <a:ext cx="2135981" cy="799194"/>
      </dsp:txXfrm>
    </dsp:sp>
    <dsp:sp modelId="{60221275-6027-4ED4-8388-56E22064B02F}">
      <dsp:nvSpPr>
        <dsp:cNvPr id="0" name=""/>
        <dsp:cNvSpPr/>
      </dsp:nvSpPr>
      <dsp:spPr>
        <a:xfrm>
          <a:off x="2190" y="972387"/>
          <a:ext cx="2135981" cy="35026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2190" y="972387"/>
        <a:ext cx="2135981" cy="3502619"/>
      </dsp:txXfrm>
    </dsp:sp>
    <dsp:sp modelId="{C7EAF887-E8E5-41BB-A335-069478E7821F}">
      <dsp:nvSpPr>
        <dsp:cNvPr id="0" name=""/>
        <dsp:cNvSpPr/>
      </dsp:nvSpPr>
      <dsp:spPr>
        <a:xfrm>
          <a:off x="2437209" y="173192"/>
          <a:ext cx="2135981" cy="79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Paid by?</a:t>
          </a:r>
        </a:p>
      </dsp:txBody>
      <dsp:txXfrm>
        <a:off x="2437209" y="173192"/>
        <a:ext cx="2135981" cy="799194"/>
      </dsp:txXfrm>
    </dsp:sp>
    <dsp:sp modelId="{CAEA9621-F93D-422F-BBBC-44D4A4B1435B}">
      <dsp:nvSpPr>
        <dsp:cNvPr id="0" name=""/>
        <dsp:cNvSpPr/>
      </dsp:nvSpPr>
      <dsp:spPr>
        <a:xfrm>
          <a:off x="2437209" y="972387"/>
          <a:ext cx="2135981" cy="35026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2437209" y="972387"/>
        <a:ext cx="2135981" cy="3502619"/>
      </dsp:txXfrm>
    </dsp:sp>
    <dsp:sp modelId="{78A3DF29-D4E4-4DF0-A194-6452E2A6A7C9}">
      <dsp:nvSpPr>
        <dsp:cNvPr id="0" name=""/>
        <dsp:cNvSpPr/>
      </dsp:nvSpPr>
      <dsp:spPr>
        <a:xfrm>
          <a:off x="4872228" y="173192"/>
          <a:ext cx="2135981" cy="79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Helps fund?</a:t>
          </a:r>
        </a:p>
      </dsp:txBody>
      <dsp:txXfrm>
        <a:off x="4872228" y="173192"/>
        <a:ext cx="2135981" cy="799194"/>
      </dsp:txXfrm>
    </dsp:sp>
    <dsp:sp modelId="{6A412539-CE27-4D72-A5CB-4AAC905D12F1}">
      <dsp:nvSpPr>
        <dsp:cNvPr id="0" name=""/>
        <dsp:cNvSpPr/>
      </dsp:nvSpPr>
      <dsp:spPr>
        <a:xfrm>
          <a:off x="4872228" y="972387"/>
          <a:ext cx="2135981" cy="35026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4872228" y="972387"/>
        <a:ext cx="2135981" cy="35026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164FE-3C77-48DC-88C7-53693810BFF9}">
      <dsp:nvSpPr>
        <dsp:cNvPr id="0" name=""/>
        <dsp:cNvSpPr/>
      </dsp:nvSpPr>
      <dsp:spPr>
        <a:xfrm>
          <a:off x="2190" y="173192"/>
          <a:ext cx="2135981" cy="79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Tax is determined by?</a:t>
          </a:r>
        </a:p>
      </dsp:txBody>
      <dsp:txXfrm>
        <a:off x="2190" y="173192"/>
        <a:ext cx="2135981" cy="799194"/>
      </dsp:txXfrm>
    </dsp:sp>
    <dsp:sp modelId="{60221275-6027-4ED4-8388-56E22064B02F}">
      <dsp:nvSpPr>
        <dsp:cNvPr id="0" name=""/>
        <dsp:cNvSpPr/>
      </dsp:nvSpPr>
      <dsp:spPr>
        <a:xfrm>
          <a:off x="2190" y="972387"/>
          <a:ext cx="2135981" cy="35026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2190" y="972387"/>
        <a:ext cx="2135981" cy="3502619"/>
      </dsp:txXfrm>
    </dsp:sp>
    <dsp:sp modelId="{C7EAF887-E8E5-41BB-A335-069478E7821F}">
      <dsp:nvSpPr>
        <dsp:cNvPr id="0" name=""/>
        <dsp:cNvSpPr/>
      </dsp:nvSpPr>
      <dsp:spPr>
        <a:xfrm>
          <a:off x="2437209" y="173192"/>
          <a:ext cx="2135981" cy="79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Paid by?</a:t>
          </a:r>
        </a:p>
      </dsp:txBody>
      <dsp:txXfrm>
        <a:off x="2437209" y="173192"/>
        <a:ext cx="2135981" cy="799194"/>
      </dsp:txXfrm>
    </dsp:sp>
    <dsp:sp modelId="{CAEA9621-F93D-422F-BBBC-44D4A4B1435B}">
      <dsp:nvSpPr>
        <dsp:cNvPr id="0" name=""/>
        <dsp:cNvSpPr/>
      </dsp:nvSpPr>
      <dsp:spPr>
        <a:xfrm>
          <a:off x="2437209" y="972387"/>
          <a:ext cx="2135981" cy="35026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2437209" y="972387"/>
        <a:ext cx="2135981" cy="3502619"/>
      </dsp:txXfrm>
    </dsp:sp>
    <dsp:sp modelId="{78A3DF29-D4E4-4DF0-A194-6452E2A6A7C9}">
      <dsp:nvSpPr>
        <dsp:cNvPr id="0" name=""/>
        <dsp:cNvSpPr/>
      </dsp:nvSpPr>
      <dsp:spPr>
        <a:xfrm>
          <a:off x="4872228" y="173192"/>
          <a:ext cx="2135981" cy="79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Helps fund?</a:t>
          </a:r>
        </a:p>
      </dsp:txBody>
      <dsp:txXfrm>
        <a:off x="4872228" y="173192"/>
        <a:ext cx="2135981" cy="799194"/>
      </dsp:txXfrm>
    </dsp:sp>
    <dsp:sp modelId="{6A412539-CE27-4D72-A5CB-4AAC905D12F1}">
      <dsp:nvSpPr>
        <dsp:cNvPr id="0" name=""/>
        <dsp:cNvSpPr/>
      </dsp:nvSpPr>
      <dsp:spPr>
        <a:xfrm>
          <a:off x="4874418" y="960198"/>
          <a:ext cx="2135981" cy="35026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4874418" y="960198"/>
        <a:ext cx="2135981" cy="35026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164FE-3C77-48DC-88C7-53693810BFF9}">
      <dsp:nvSpPr>
        <dsp:cNvPr id="0" name=""/>
        <dsp:cNvSpPr/>
      </dsp:nvSpPr>
      <dsp:spPr>
        <a:xfrm>
          <a:off x="34" y="10934"/>
          <a:ext cx="3275855" cy="1180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Purpose</a:t>
          </a:r>
        </a:p>
      </dsp:txBody>
      <dsp:txXfrm>
        <a:off x="34" y="10934"/>
        <a:ext cx="3275855" cy="1180800"/>
      </dsp:txXfrm>
    </dsp:sp>
    <dsp:sp modelId="{60221275-6027-4ED4-8388-56E22064B02F}">
      <dsp:nvSpPr>
        <dsp:cNvPr id="0" name=""/>
        <dsp:cNvSpPr/>
      </dsp:nvSpPr>
      <dsp:spPr>
        <a:xfrm>
          <a:off x="34" y="1191734"/>
          <a:ext cx="3275855" cy="38265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100" kern="1200" dirty="0"/>
        </a:p>
      </dsp:txBody>
      <dsp:txXfrm>
        <a:off x="34" y="1191734"/>
        <a:ext cx="3275855" cy="3826530"/>
      </dsp:txXfrm>
    </dsp:sp>
    <dsp:sp modelId="{C7EAF887-E8E5-41BB-A335-069478E7821F}">
      <dsp:nvSpPr>
        <dsp:cNvPr id="0" name=""/>
        <dsp:cNvSpPr/>
      </dsp:nvSpPr>
      <dsp:spPr>
        <a:xfrm>
          <a:off x="3734509" y="10934"/>
          <a:ext cx="3275855" cy="1180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Tax charged</a:t>
          </a:r>
        </a:p>
      </dsp:txBody>
      <dsp:txXfrm>
        <a:off x="3734509" y="10934"/>
        <a:ext cx="3275855" cy="1180800"/>
      </dsp:txXfrm>
    </dsp:sp>
    <dsp:sp modelId="{CAEA9621-F93D-422F-BBBC-44D4A4B1435B}">
      <dsp:nvSpPr>
        <dsp:cNvPr id="0" name=""/>
        <dsp:cNvSpPr/>
      </dsp:nvSpPr>
      <dsp:spPr>
        <a:xfrm>
          <a:off x="3734509" y="1191734"/>
          <a:ext cx="3275855" cy="38265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100" kern="1200" dirty="0"/>
        </a:p>
      </dsp:txBody>
      <dsp:txXfrm>
        <a:off x="3734509" y="1191734"/>
        <a:ext cx="3275855" cy="38265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164FE-3C77-48DC-88C7-53693810BFF9}">
      <dsp:nvSpPr>
        <dsp:cNvPr id="0" name=""/>
        <dsp:cNvSpPr/>
      </dsp:nvSpPr>
      <dsp:spPr>
        <a:xfrm>
          <a:off x="34" y="139814"/>
          <a:ext cx="3275855" cy="1238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Purpose</a:t>
          </a:r>
        </a:p>
      </dsp:txBody>
      <dsp:txXfrm>
        <a:off x="34" y="139814"/>
        <a:ext cx="3275855" cy="1238400"/>
      </dsp:txXfrm>
    </dsp:sp>
    <dsp:sp modelId="{60221275-6027-4ED4-8388-56E22064B02F}">
      <dsp:nvSpPr>
        <dsp:cNvPr id="0" name=""/>
        <dsp:cNvSpPr/>
      </dsp:nvSpPr>
      <dsp:spPr>
        <a:xfrm>
          <a:off x="34" y="1378215"/>
          <a:ext cx="3275855" cy="25967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300" kern="1200" dirty="0"/>
        </a:p>
      </dsp:txBody>
      <dsp:txXfrm>
        <a:off x="34" y="1378215"/>
        <a:ext cx="3275855" cy="2596770"/>
      </dsp:txXfrm>
    </dsp:sp>
    <dsp:sp modelId="{C7EAF887-E8E5-41BB-A335-069478E7821F}">
      <dsp:nvSpPr>
        <dsp:cNvPr id="0" name=""/>
        <dsp:cNvSpPr/>
      </dsp:nvSpPr>
      <dsp:spPr>
        <a:xfrm>
          <a:off x="3734509" y="139814"/>
          <a:ext cx="3275855" cy="1238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Tax charged</a:t>
          </a:r>
        </a:p>
      </dsp:txBody>
      <dsp:txXfrm>
        <a:off x="3734509" y="139814"/>
        <a:ext cx="3275855" cy="1238400"/>
      </dsp:txXfrm>
    </dsp:sp>
    <dsp:sp modelId="{CAEA9621-F93D-422F-BBBC-44D4A4B1435B}">
      <dsp:nvSpPr>
        <dsp:cNvPr id="0" name=""/>
        <dsp:cNvSpPr/>
      </dsp:nvSpPr>
      <dsp:spPr>
        <a:xfrm>
          <a:off x="3734509" y="1378215"/>
          <a:ext cx="3275855" cy="25967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30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30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300" kern="1200" dirty="0"/>
        </a:p>
      </dsp:txBody>
      <dsp:txXfrm>
        <a:off x="3734509" y="1378215"/>
        <a:ext cx="3275855" cy="25967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396D4-9234-4B40-A654-1D294A0A21BB}">
      <dsp:nvSpPr>
        <dsp:cNvPr id="0" name=""/>
        <dsp:cNvSpPr/>
      </dsp:nvSpPr>
      <dsp:spPr>
        <a:xfrm>
          <a:off x="1145" y="934309"/>
          <a:ext cx="1755177" cy="21953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145" y="934309"/>
        <a:ext cx="1755177" cy="2195380"/>
      </dsp:txXfrm>
    </dsp:sp>
    <dsp:sp modelId="{198AF8A4-784F-4701-A381-CB3DA53A13AA}">
      <dsp:nvSpPr>
        <dsp:cNvPr id="0" name=""/>
        <dsp:cNvSpPr/>
      </dsp:nvSpPr>
      <dsp:spPr>
        <a:xfrm>
          <a:off x="1855787" y="1676770"/>
          <a:ext cx="710459" cy="71045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949958" y="1948450"/>
        <a:ext cx="522117" cy="167099"/>
      </dsp:txXfrm>
    </dsp:sp>
    <dsp:sp modelId="{3962B9BF-C0B2-4DF1-9F38-97CC546605FB}">
      <dsp:nvSpPr>
        <dsp:cNvPr id="0" name=""/>
        <dsp:cNvSpPr/>
      </dsp:nvSpPr>
      <dsp:spPr>
        <a:xfrm>
          <a:off x="2665711" y="934309"/>
          <a:ext cx="1755177" cy="21953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665711" y="934309"/>
        <a:ext cx="1755177" cy="2195380"/>
      </dsp:txXfrm>
    </dsp:sp>
    <dsp:sp modelId="{A3CD568A-2284-4C29-9767-7E18B1F5909C}">
      <dsp:nvSpPr>
        <dsp:cNvPr id="0" name=""/>
        <dsp:cNvSpPr/>
      </dsp:nvSpPr>
      <dsp:spPr>
        <a:xfrm>
          <a:off x="4520353" y="1676770"/>
          <a:ext cx="710459" cy="71045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614524" y="1823125"/>
        <a:ext cx="522117" cy="417749"/>
      </dsp:txXfrm>
    </dsp:sp>
    <dsp:sp modelId="{1BF475C9-76FD-4973-8DFD-11161ABCE4AC}">
      <dsp:nvSpPr>
        <dsp:cNvPr id="0" name=""/>
        <dsp:cNvSpPr/>
      </dsp:nvSpPr>
      <dsp:spPr>
        <a:xfrm>
          <a:off x="5330276" y="934309"/>
          <a:ext cx="1755177" cy="21953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330276" y="934309"/>
        <a:ext cx="1755177" cy="21953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164FE-3C77-48DC-88C7-53693810BFF9}">
      <dsp:nvSpPr>
        <dsp:cNvPr id="0" name=""/>
        <dsp:cNvSpPr/>
      </dsp:nvSpPr>
      <dsp:spPr>
        <a:xfrm>
          <a:off x="2190" y="125762"/>
          <a:ext cx="2135981" cy="79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Tax is determined by?</a:t>
          </a:r>
        </a:p>
      </dsp:txBody>
      <dsp:txXfrm>
        <a:off x="2190" y="125762"/>
        <a:ext cx="2135981" cy="799194"/>
      </dsp:txXfrm>
    </dsp:sp>
    <dsp:sp modelId="{60221275-6027-4ED4-8388-56E22064B02F}">
      <dsp:nvSpPr>
        <dsp:cNvPr id="0" name=""/>
        <dsp:cNvSpPr/>
      </dsp:nvSpPr>
      <dsp:spPr>
        <a:xfrm>
          <a:off x="2190" y="924957"/>
          <a:ext cx="2135981" cy="31402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2190" y="924957"/>
        <a:ext cx="2135981" cy="3140280"/>
      </dsp:txXfrm>
    </dsp:sp>
    <dsp:sp modelId="{C7EAF887-E8E5-41BB-A335-069478E7821F}">
      <dsp:nvSpPr>
        <dsp:cNvPr id="0" name=""/>
        <dsp:cNvSpPr/>
      </dsp:nvSpPr>
      <dsp:spPr>
        <a:xfrm>
          <a:off x="2437209" y="125762"/>
          <a:ext cx="2135981" cy="79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Paid by whom?</a:t>
          </a:r>
        </a:p>
      </dsp:txBody>
      <dsp:txXfrm>
        <a:off x="2437209" y="125762"/>
        <a:ext cx="2135981" cy="799194"/>
      </dsp:txXfrm>
    </dsp:sp>
    <dsp:sp modelId="{CAEA9621-F93D-422F-BBBC-44D4A4B1435B}">
      <dsp:nvSpPr>
        <dsp:cNvPr id="0" name=""/>
        <dsp:cNvSpPr/>
      </dsp:nvSpPr>
      <dsp:spPr>
        <a:xfrm>
          <a:off x="2438405" y="924737"/>
          <a:ext cx="2135981" cy="31402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2438405" y="924737"/>
        <a:ext cx="2135981" cy="3140280"/>
      </dsp:txXfrm>
    </dsp:sp>
    <dsp:sp modelId="{78A3DF29-D4E4-4DF0-A194-6452E2A6A7C9}">
      <dsp:nvSpPr>
        <dsp:cNvPr id="0" name=""/>
        <dsp:cNvSpPr/>
      </dsp:nvSpPr>
      <dsp:spPr>
        <a:xfrm>
          <a:off x="4872228" y="125762"/>
          <a:ext cx="2135981" cy="79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Helps fund?</a:t>
          </a:r>
        </a:p>
      </dsp:txBody>
      <dsp:txXfrm>
        <a:off x="4872228" y="125762"/>
        <a:ext cx="2135981" cy="799194"/>
      </dsp:txXfrm>
    </dsp:sp>
    <dsp:sp modelId="{6A412539-CE27-4D72-A5CB-4AAC905D12F1}">
      <dsp:nvSpPr>
        <dsp:cNvPr id="0" name=""/>
        <dsp:cNvSpPr/>
      </dsp:nvSpPr>
      <dsp:spPr>
        <a:xfrm>
          <a:off x="4874418" y="914029"/>
          <a:ext cx="2135981" cy="31402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4874418" y="914029"/>
        <a:ext cx="2135981" cy="31402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164FE-3C77-48DC-88C7-53693810BFF9}">
      <dsp:nvSpPr>
        <dsp:cNvPr id="0" name=""/>
        <dsp:cNvSpPr/>
      </dsp:nvSpPr>
      <dsp:spPr>
        <a:xfrm>
          <a:off x="2190" y="74845"/>
          <a:ext cx="2135981" cy="760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Tax is determined by?</a:t>
          </a:r>
        </a:p>
      </dsp:txBody>
      <dsp:txXfrm>
        <a:off x="2190" y="74845"/>
        <a:ext cx="2135981" cy="760795"/>
      </dsp:txXfrm>
    </dsp:sp>
    <dsp:sp modelId="{60221275-6027-4ED4-8388-56E22064B02F}">
      <dsp:nvSpPr>
        <dsp:cNvPr id="0" name=""/>
        <dsp:cNvSpPr/>
      </dsp:nvSpPr>
      <dsp:spPr>
        <a:xfrm>
          <a:off x="2190" y="835641"/>
          <a:ext cx="2135981" cy="33434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</dsp:txBody>
      <dsp:txXfrm>
        <a:off x="2190" y="835641"/>
        <a:ext cx="2135981" cy="3343410"/>
      </dsp:txXfrm>
    </dsp:sp>
    <dsp:sp modelId="{C7EAF887-E8E5-41BB-A335-069478E7821F}">
      <dsp:nvSpPr>
        <dsp:cNvPr id="0" name=""/>
        <dsp:cNvSpPr/>
      </dsp:nvSpPr>
      <dsp:spPr>
        <a:xfrm>
          <a:off x="2437209" y="74845"/>
          <a:ext cx="2135981" cy="760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Paid by?</a:t>
          </a:r>
        </a:p>
      </dsp:txBody>
      <dsp:txXfrm>
        <a:off x="2437209" y="74845"/>
        <a:ext cx="2135981" cy="760795"/>
      </dsp:txXfrm>
    </dsp:sp>
    <dsp:sp modelId="{CAEA9621-F93D-422F-BBBC-44D4A4B1435B}">
      <dsp:nvSpPr>
        <dsp:cNvPr id="0" name=""/>
        <dsp:cNvSpPr/>
      </dsp:nvSpPr>
      <dsp:spPr>
        <a:xfrm>
          <a:off x="2437209" y="835641"/>
          <a:ext cx="2135981" cy="33434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</dsp:txBody>
      <dsp:txXfrm>
        <a:off x="2437209" y="835641"/>
        <a:ext cx="2135981" cy="3343410"/>
      </dsp:txXfrm>
    </dsp:sp>
    <dsp:sp modelId="{78A3DF29-D4E4-4DF0-A194-6452E2A6A7C9}">
      <dsp:nvSpPr>
        <dsp:cNvPr id="0" name=""/>
        <dsp:cNvSpPr/>
      </dsp:nvSpPr>
      <dsp:spPr>
        <a:xfrm>
          <a:off x="4872228" y="74845"/>
          <a:ext cx="2135981" cy="760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Helps fund?</a:t>
          </a:r>
        </a:p>
      </dsp:txBody>
      <dsp:txXfrm>
        <a:off x="4872228" y="74845"/>
        <a:ext cx="2135981" cy="760795"/>
      </dsp:txXfrm>
    </dsp:sp>
    <dsp:sp modelId="{6A412539-CE27-4D72-A5CB-4AAC905D12F1}">
      <dsp:nvSpPr>
        <dsp:cNvPr id="0" name=""/>
        <dsp:cNvSpPr/>
      </dsp:nvSpPr>
      <dsp:spPr>
        <a:xfrm>
          <a:off x="4874418" y="824006"/>
          <a:ext cx="2135981" cy="33434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</dsp:txBody>
      <dsp:txXfrm>
        <a:off x="4874418" y="824006"/>
        <a:ext cx="2135981" cy="33434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164FE-3C77-48DC-88C7-53693810BFF9}">
      <dsp:nvSpPr>
        <dsp:cNvPr id="0" name=""/>
        <dsp:cNvSpPr/>
      </dsp:nvSpPr>
      <dsp:spPr>
        <a:xfrm>
          <a:off x="2190" y="81011"/>
          <a:ext cx="2135981" cy="79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Tax is determined by?</a:t>
          </a:r>
        </a:p>
      </dsp:txBody>
      <dsp:txXfrm>
        <a:off x="2190" y="81011"/>
        <a:ext cx="2135981" cy="799194"/>
      </dsp:txXfrm>
    </dsp:sp>
    <dsp:sp modelId="{60221275-6027-4ED4-8388-56E22064B02F}">
      <dsp:nvSpPr>
        <dsp:cNvPr id="0" name=""/>
        <dsp:cNvSpPr/>
      </dsp:nvSpPr>
      <dsp:spPr>
        <a:xfrm>
          <a:off x="2190" y="880205"/>
          <a:ext cx="2135981" cy="31402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2190" y="880205"/>
        <a:ext cx="2135981" cy="3140280"/>
      </dsp:txXfrm>
    </dsp:sp>
    <dsp:sp modelId="{C7EAF887-E8E5-41BB-A335-069478E7821F}">
      <dsp:nvSpPr>
        <dsp:cNvPr id="0" name=""/>
        <dsp:cNvSpPr/>
      </dsp:nvSpPr>
      <dsp:spPr>
        <a:xfrm>
          <a:off x="2437209" y="81011"/>
          <a:ext cx="2135981" cy="79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Paid by?</a:t>
          </a:r>
        </a:p>
      </dsp:txBody>
      <dsp:txXfrm>
        <a:off x="2437209" y="81011"/>
        <a:ext cx="2135981" cy="799194"/>
      </dsp:txXfrm>
    </dsp:sp>
    <dsp:sp modelId="{CAEA9621-F93D-422F-BBBC-44D4A4B1435B}">
      <dsp:nvSpPr>
        <dsp:cNvPr id="0" name=""/>
        <dsp:cNvSpPr/>
      </dsp:nvSpPr>
      <dsp:spPr>
        <a:xfrm>
          <a:off x="2437209" y="880205"/>
          <a:ext cx="2135981" cy="31402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2437209" y="880205"/>
        <a:ext cx="2135981" cy="3140280"/>
      </dsp:txXfrm>
    </dsp:sp>
    <dsp:sp modelId="{78A3DF29-D4E4-4DF0-A194-6452E2A6A7C9}">
      <dsp:nvSpPr>
        <dsp:cNvPr id="0" name=""/>
        <dsp:cNvSpPr/>
      </dsp:nvSpPr>
      <dsp:spPr>
        <a:xfrm>
          <a:off x="4872228" y="81011"/>
          <a:ext cx="2135981" cy="79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Helps fund?</a:t>
          </a:r>
        </a:p>
      </dsp:txBody>
      <dsp:txXfrm>
        <a:off x="4872228" y="81011"/>
        <a:ext cx="2135981" cy="799194"/>
      </dsp:txXfrm>
    </dsp:sp>
    <dsp:sp modelId="{6A412539-CE27-4D72-A5CB-4AAC905D12F1}">
      <dsp:nvSpPr>
        <dsp:cNvPr id="0" name=""/>
        <dsp:cNvSpPr/>
      </dsp:nvSpPr>
      <dsp:spPr>
        <a:xfrm>
          <a:off x="4874418" y="869277"/>
          <a:ext cx="2135981" cy="31402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4874418" y="869277"/>
        <a:ext cx="2135981" cy="31402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48681-2123-4BA5-AF5B-196CD2A13163}">
      <dsp:nvSpPr>
        <dsp:cNvPr id="0" name=""/>
        <dsp:cNvSpPr/>
      </dsp:nvSpPr>
      <dsp:spPr>
        <a:xfrm>
          <a:off x="381627" y="2381"/>
          <a:ext cx="6475745" cy="8858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407572" y="28326"/>
        <a:ext cx="6423855" cy="833935"/>
      </dsp:txXfrm>
    </dsp:sp>
    <dsp:sp modelId="{AB9C7949-81BF-4F1F-B493-1EBD9440B836}">
      <dsp:nvSpPr>
        <dsp:cNvPr id="0" name=""/>
        <dsp:cNvSpPr/>
      </dsp:nvSpPr>
      <dsp:spPr>
        <a:xfrm rot="5400000">
          <a:off x="3453407" y="910351"/>
          <a:ext cx="332184" cy="398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3499913" y="943570"/>
        <a:ext cx="239173" cy="232529"/>
      </dsp:txXfrm>
    </dsp:sp>
    <dsp:sp modelId="{D57DFB0B-8B12-4D1F-BFF1-D1F88B646719}">
      <dsp:nvSpPr>
        <dsp:cNvPr id="0" name=""/>
        <dsp:cNvSpPr/>
      </dsp:nvSpPr>
      <dsp:spPr>
        <a:xfrm>
          <a:off x="381627" y="1331118"/>
          <a:ext cx="6475745" cy="8858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407572" y="1357063"/>
        <a:ext cx="6423855" cy="833935"/>
      </dsp:txXfrm>
    </dsp:sp>
    <dsp:sp modelId="{C08F84BB-4AAE-42B7-8C8C-343A496376DB}">
      <dsp:nvSpPr>
        <dsp:cNvPr id="0" name=""/>
        <dsp:cNvSpPr/>
      </dsp:nvSpPr>
      <dsp:spPr>
        <a:xfrm rot="5400000">
          <a:off x="3453407" y="2239089"/>
          <a:ext cx="332184" cy="398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3499913" y="2272308"/>
        <a:ext cx="239173" cy="232529"/>
      </dsp:txXfrm>
    </dsp:sp>
    <dsp:sp modelId="{C0DA8CC0-E59B-455A-9367-4C74C4D644EA}">
      <dsp:nvSpPr>
        <dsp:cNvPr id="0" name=""/>
        <dsp:cNvSpPr/>
      </dsp:nvSpPr>
      <dsp:spPr>
        <a:xfrm>
          <a:off x="381627" y="2659856"/>
          <a:ext cx="6475745" cy="8858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407572" y="2685801"/>
        <a:ext cx="6423855" cy="833935"/>
      </dsp:txXfrm>
    </dsp:sp>
    <dsp:sp modelId="{CFE4D50C-DEBB-478F-9C30-D6C473B2DA6F}">
      <dsp:nvSpPr>
        <dsp:cNvPr id="0" name=""/>
        <dsp:cNvSpPr/>
      </dsp:nvSpPr>
      <dsp:spPr>
        <a:xfrm rot="5400000">
          <a:off x="3453407" y="3567826"/>
          <a:ext cx="332184" cy="398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3499913" y="3601045"/>
        <a:ext cx="239173" cy="232529"/>
      </dsp:txXfrm>
    </dsp:sp>
    <dsp:sp modelId="{6F2E5DAE-2FB0-4256-9DF1-31472A643081}">
      <dsp:nvSpPr>
        <dsp:cNvPr id="0" name=""/>
        <dsp:cNvSpPr/>
      </dsp:nvSpPr>
      <dsp:spPr>
        <a:xfrm>
          <a:off x="381627" y="3988593"/>
          <a:ext cx="6475745" cy="8858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407572" y="4014538"/>
        <a:ext cx="6423855" cy="8339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B3D24-0D7C-4AEC-85FD-912751EBF619}">
      <dsp:nvSpPr>
        <dsp:cNvPr id="0" name=""/>
        <dsp:cNvSpPr/>
      </dsp:nvSpPr>
      <dsp:spPr>
        <a:xfrm>
          <a:off x="866" y="1054529"/>
          <a:ext cx="3381002" cy="2028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866" y="1054529"/>
        <a:ext cx="3381002" cy="2028601"/>
      </dsp:txXfrm>
    </dsp:sp>
    <dsp:sp modelId="{36C75C64-6F78-4243-853E-35269B1EAD0B}">
      <dsp:nvSpPr>
        <dsp:cNvPr id="0" name=""/>
        <dsp:cNvSpPr/>
      </dsp:nvSpPr>
      <dsp:spPr>
        <a:xfrm>
          <a:off x="3719970" y="1054529"/>
          <a:ext cx="3381002" cy="2028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719970" y="1054529"/>
        <a:ext cx="3381002" cy="2028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8D255-A054-49BD-BA64-277FABBCFC47}">
      <dsp:nvSpPr>
        <dsp:cNvPr id="0" name=""/>
        <dsp:cNvSpPr/>
      </dsp:nvSpPr>
      <dsp:spPr>
        <a:xfrm>
          <a:off x="3505200" y="2533908"/>
          <a:ext cx="2479954" cy="430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202"/>
              </a:lnTo>
              <a:lnTo>
                <a:pt x="2479954" y="215202"/>
              </a:lnTo>
              <a:lnTo>
                <a:pt x="2479954" y="43040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97219-F267-4126-B92F-B5D55F1340CA}">
      <dsp:nvSpPr>
        <dsp:cNvPr id="0" name=""/>
        <dsp:cNvSpPr/>
      </dsp:nvSpPr>
      <dsp:spPr>
        <a:xfrm>
          <a:off x="3459480" y="2533908"/>
          <a:ext cx="91440" cy="430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40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D4F5A-9462-41DE-8AFD-E62AD1ADA622}">
      <dsp:nvSpPr>
        <dsp:cNvPr id="0" name=""/>
        <dsp:cNvSpPr/>
      </dsp:nvSpPr>
      <dsp:spPr>
        <a:xfrm>
          <a:off x="1025245" y="2533908"/>
          <a:ext cx="2479954" cy="430405"/>
        </a:xfrm>
        <a:custGeom>
          <a:avLst/>
          <a:gdLst/>
          <a:ahLst/>
          <a:cxnLst/>
          <a:rect l="0" t="0" r="0" b="0"/>
          <a:pathLst>
            <a:path>
              <a:moveTo>
                <a:pt x="2479954" y="0"/>
              </a:moveTo>
              <a:lnTo>
                <a:pt x="2479954" y="215202"/>
              </a:lnTo>
              <a:lnTo>
                <a:pt x="0" y="215202"/>
              </a:lnTo>
              <a:lnTo>
                <a:pt x="0" y="43040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C52FD-347E-49C1-BA89-DB9B3162C3F2}">
      <dsp:nvSpPr>
        <dsp:cNvPr id="0" name=""/>
        <dsp:cNvSpPr/>
      </dsp:nvSpPr>
      <dsp:spPr>
        <a:xfrm>
          <a:off x="1130387" y="166843"/>
          <a:ext cx="4749625" cy="2367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Community</a:t>
          </a:r>
          <a:r>
            <a:rPr lang="en-US" sz="3800" kern="1200" dirty="0"/>
            <a:t> – a group of people with common interests and concern for the common good</a:t>
          </a:r>
        </a:p>
      </dsp:txBody>
      <dsp:txXfrm>
        <a:off x="1130387" y="166843"/>
        <a:ext cx="4749625" cy="2367065"/>
      </dsp:txXfrm>
    </dsp:sp>
    <dsp:sp modelId="{543C9773-5D2C-4B5A-AF01-61A7AAB25B16}">
      <dsp:nvSpPr>
        <dsp:cNvPr id="0" name=""/>
        <dsp:cNvSpPr/>
      </dsp:nvSpPr>
      <dsp:spPr>
        <a:xfrm>
          <a:off x="470" y="2964314"/>
          <a:ext cx="2049549" cy="17456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470" y="2964314"/>
        <a:ext cx="2049549" cy="1745642"/>
      </dsp:txXfrm>
    </dsp:sp>
    <dsp:sp modelId="{A8CCFCF4-F42E-47A3-B898-ADE608F3393A}">
      <dsp:nvSpPr>
        <dsp:cNvPr id="0" name=""/>
        <dsp:cNvSpPr/>
      </dsp:nvSpPr>
      <dsp:spPr>
        <a:xfrm>
          <a:off x="2480425" y="2964314"/>
          <a:ext cx="2049549" cy="17456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2480425" y="2964314"/>
        <a:ext cx="2049549" cy="1745642"/>
      </dsp:txXfrm>
    </dsp:sp>
    <dsp:sp modelId="{B96A2291-FF86-43C2-9B50-B74A6C4B28DB}">
      <dsp:nvSpPr>
        <dsp:cNvPr id="0" name=""/>
        <dsp:cNvSpPr/>
      </dsp:nvSpPr>
      <dsp:spPr>
        <a:xfrm>
          <a:off x="4960380" y="2964314"/>
          <a:ext cx="2049549" cy="17456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4960380" y="2964314"/>
        <a:ext cx="2049549" cy="174564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FE9A1-D3C4-4FF1-A7EF-33DCDE888DFD}">
      <dsp:nvSpPr>
        <dsp:cNvPr id="0" name=""/>
        <dsp:cNvSpPr/>
      </dsp:nvSpPr>
      <dsp:spPr>
        <a:xfrm>
          <a:off x="1295399" y="0"/>
          <a:ext cx="4648200" cy="46482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E03F9-DB7C-413E-93F6-4EF700A0E6C7}">
      <dsp:nvSpPr>
        <dsp:cNvPr id="0" name=""/>
        <dsp:cNvSpPr/>
      </dsp:nvSpPr>
      <dsp:spPr>
        <a:xfrm>
          <a:off x="380996" y="9"/>
          <a:ext cx="3073148" cy="21587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86378" y="105391"/>
        <a:ext cx="2862384" cy="1947990"/>
      </dsp:txXfrm>
    </dsp:sp>
    <dsp:sp modelId="{E180D196-3A67-4659-828A-16F55CEC946E}">
      <dsp:nvSpPr>
        <dsp:cNvPr id="0" name=""/>
        <dsp:cNvSpPr/>
      </dsp:nvSpPr>
      <dsp:spPr>
        <a:xfrm>
          <a:off x="3809992" y="0"/>
          <a:ext cx="3073148" cy="21587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915374" y="105382"/>
        <a:ext cx="2862384" cy="1947990"/>
      </dsp:txXfrm>
    </dsp:sp>
    <dsp:sp modelId="{3BEF4C1C-B768-4BAD-848E-EE8233FADCF4}">
      <dsp:nvSpPr>
        <dsp:cNvPr id="0" name=""/>
        <dsp:cNvSpPr/>
      </dsp:nvSpPr>
      <dsp:spPr>
        <a:xfrm>
          <a:off x="380996" y="2438399"/>
          <a:ext cx="3073148" cy="21587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86378" y="2543781"/>
        <a:ext cx="2862384" cy="1947990"/>
      </dsp:txXfrm>
    </dsp:sp>
    <dsp:sp modelId="{87E30E56-EAA6-461B-8B65-42A635F37648}">
      <dsp:nvSpPr>
        <dsp:cNvPr id="0" name=""/>
        <dsp:cNvSpPr/>
      </dsp:nvSpPr>
      <dsp:spPr>
        <a:xfrm>
          <a:off x="3809992" y="2438399"/>
          <a:ext cx="3073148" cy="21587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915374" y="2543781"/>
        <a:ext cx="2862384" cy="1947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1D5E8-553A-4030-9C2B-F21B83A1BB52}">
      <dsp:nvSpPr>
        <dsp:cNvPr id="0" name=""/>
        <dsp:cNvSpPr/>
      </dsp:nvSpPr>
      <dsp:spPr>
        <a:xfrm>
          <a:off x="-144208" y="609604"/>
          <a:ext cx="2065592" cy="21213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58291" y="920262"/>
        <a:ext cx="1460594" cy="1499990"/>
      </dsp:txXfrm>
    </dsp:sp>
    <dsp:sp modelId="{E221DE6D-AFE3-48F2-83A8-137A1611F15B}">
      <dsp:nvSpPr>
        <dsp:cNvPr id="0" name=""/>
        <dsp:cNvSpPr/>
      </dsp:nvSpPr>
      <dsp:spPr>
        <a:xfrm>
          <a:off x="765733" y="2222097"/>
          <a:ext cx="2065592" cy="21213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068232" y="2532755"/>
        <a:ext cx="1460594" cy="1499990"/>
      </dsp:txXfrm>
    </dsp:sp>
    <dsp:sp modelId="{936174D8-674F-4BC3-8CE3-4F368F235F03}">
      <dsp:nvSpPr>
        <dsp:cNvPr id="0" name=""/>
        <dsp:cNvSpPr/>
      </dsp:nvSpPr>
      <dsp:spPr>
        <a:xfrm>
          <a:off x="1676399" y="609604"/>
          <a:ext cx="2065592" cy="21213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978898" y="920262"/>
        <a:ext cx="1460594" cy="1499990"/>
      </dsp:txXfrm>
    </dsp:sp>
    <dsp:sp modelId="{3C8F5585-A8B0-4306-9FAB-40CFB1173B54}">
      <dsp:nvSpPr>
        <dsp:cNvPr id="0" name=""/>
        <dsp:cNvSpPr/>
      </dsp:nvSpPr>
      <dsp:spPr>
        <a:xfrm>
          <a:off x="2586341" y="2222097"/>
          <a:ext cx="2065592" cy="21213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888840" y="2532755"/>
        <a:ext cx="1460594" cy="1499990"/>
      </dsp:txXfrm>
    </dsp:sp>
    <dsp:sp modelId="{7C76C11F-42E3-4DA9-B512-BCA2DC38DD19}">
      <dsp:nvSpPr>
        <dsp:cNvPr id="0" name=""/>
        <dsp:cNvSpPr/>
      </dsp:nvSpPr>
      <dsp:spPr>
        <a:xfrm>
          <a:off x="3497008" y="609604"/>
          <a:ext cx="2065592" cy="21213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799507" y="920262"/>
        <a:ext cx="1460594" cy="1499990"/>
      </dsp:txXfrm>
    </dsp:sp>
    <dsp:sp modelId="{D496852E-5C8A-45D3-9849-04E7CC168317}">
      <dsp:nvSpPr>
        <dsp:cNvPr id="0" name=""/>
        <dsp:cNvSpPr/>
      </dsp:nvSpPr>
      <dsp:spPr>
        <a:xfrm>
          <a:off x="4406950" y="2222097"/>
          <a:ext cx="2065592" cy="21213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709449" y="2532755"/>
        <a:ext cx="1460594" cy="1499990"/>
      </dsp:txXfrm>
    </dsp:sp>
    <dsp:sp modelId="{CCD7240E-359A-4E01-8AE6-5F589FD09D84}">
      <dsp:nvSpPr>
        <dsp:cNvPr id="0" name=""/>
        <dsp:cNvSpPr/>
      </dsp:nvSpPr>
      <dsp:spPr>
        <a:xfrm>
          <a:off x="5317616" y="609604"/>
          <a:ext cx="2065592" cy="21213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620115" y="920262"/>
        <a:ext cx="1460594" cy="1499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5C0AD-B0C1-4D13-970F-BDD6BF87DB20}">
      <dsp:nvSpPr>
        <dsp:cNvPr id="0" name=""/>
        <dsp:cNvSpPr/>
      </dsp:nvSpPr>
      <dsp:spPr>
        <a:xfrm>
          <a:off x="0" y="0"/>
          <a:ext cx="3581400" cy="35814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4ED08F-F241-4C46-9524-4B5B287A47AC}">
      <dsp:nvSpPr>
        <dsp:cNvPr id="0" name=""/>
        <dsp:cNvSpPr/>
      </dsp:nvSpPr>
      <dsp:spPr>
        <a:xfrm>
          <a:off x="1790700" y="0"/>
          <a:ext cx="4991099" cy="35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790700" y="0"/>
        <a:ext cx="4991099" cy="1701165"/>
      </dsp:txXfrm>
    </dsp:sp>
    <dsp:sp modelId="{B50C9E49-6B07-435C-9EFE-BECD7A0982E6}">
      <dsp:nvSpPr>
        <dsp:cNvPr id="0" name=""/>
        <dsp:cNvSpPr/>
      </dsp:nvSpPr>
      <dsp:spPr>
        <a:xfrm>
          <a:off x="940117" y="1701165"/>
          <a:ext cx="1701165" cy="170116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829CA3-AA74-487A-A8D0-A1D8A9BB8758}">
      <dsp:nvSpPr>
        <dsp:cNvPr id="0" name=""/>
        <dsp:cNvSpPr/>
      </dsp:nvSpPr>
      <dsp:spPr>
        <a:xfrm>
          <a:off x="1790700" y="1701165"/>
          <a:ext cx="4991099" cy="1701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790700" y="1701165"/>
        <a:ext cx="4991099" cy="17011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3094B-68C3-43D8-B5ED-1975416E16A8}">
      <dsp:nvSpPr>
        <dsp:cNvPr id="0" name=""/>
        <dsp:cNvSpPr/>
      </dsp:nvSpPr>
      <dsp:spPr>
        <a:xfrm>
          <a:off x="2017255" y="1074199"/>
          <a:ext cx="1319192" cy="1319192"/>
        </a:xfrm>
        <a:prstGeom prst="ellipse">
          <a:avLst/>
        </a:prstGeom>
        <a:solidFill>
          <a:srgbClr val="C0504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7FEBF6-6B18-4922-B6DD-6A34CD4519A3}">
      <dsp:nvSpPr>
        <dsp:cNvPr id="0" name=""/>
        <dsp:cNvSpPr/>
      </dsp:nvSpPr>
      <dsp:spPr>
        <a:xfrm>
          <a:off x="1911720" y="0"/>
          <a:ext cx="1530263" cy="8857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11720" y="0"/>
        <a:ext cx="1530263" cy="885743"/>
      </dsp:txXfrm>
    </dsp:sp>
    <dsp:sp modelId="{BD873DE6-28E4-481E-9AB0-D52DB32216B3}">
      <dsp:nvSpPr>
        <dsp:cNvPr id="0" name=""/>
        <dsp:cNvSpPr/>
      </dsp:nvSpPr>
      <dsp:spPr>
        <a:xfrm>
          <a:off x="2519076" y="1438673"/>
          <a:ext cx="1319192" cy="1319192"/>
        </a:xfrm>
        <a:prstGeom prst="ellipse">
          <a:avLst/>
        </a:prstGeom>
        <a:solidFill>
          <a:srgbClr val="92D050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DD35A4-7FBE-4A0F-A277-E7FF47700391}">
      <dsp:nvSpPr>
        <dsp:cNvPr id="0" name=""/>
        <dsp:cNvSpPr/>
      </dsp:nvSpPr>
      <dsp:spPr>
        <a:xfrm>
          <a:off x="3943276" y="1168427"/>
          <a:ext cx="1371960" cy="9611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43276" y="1168427"/>
        <a:ext cx="1371960" cy="961125"/>
      </dsp:txXfrm>
    </dsp:sp>
    <dsp:sp modelId="{FC36EA43-856F-42A3-A5A3-299FB3E1BE16}">
      <dsp:nvSpPr>
        <dsp:cNvPr id="0" name=""/>
        <dsp:cNvSpPr/>
      </dsp:nvSpPr>
      <dsp:spPr>
        <a:xfrm>
          <a:off x="2327529" y="2028917"/>
          <a:ext cx="1319192" cy="1319192"/>
        </a:xfrm>
        <a:prstGeom prst="ellipse">
          <a:avLst/>
        </a:prstGeom>
        <a:solidFill>
          <a:srgbClr val="8064A2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F5DAF3-CDFA-41B0-BDD0-D1743C3D4D2C}">
      <dsp:nvSpPr>
        <dsp:cNvPr id="0" name=""/>
        <dsp:cNvSpPr/>
      </dsp:nvSpPr>
      <dsp:spPr>
        <a:xfrm>
          <a:off x="3732205" y="2807995"/>
          <a:ext cx="1371960" cy="9611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732205" y="2807995"/>
        <a:ext cx="1371960" cy="961125"/>
      </dsp:txXfrm>
    </dsp:sp>
    <dsp:sp modelId="{A6A77770-3163-4500-9F54-45FB84916E44}">
      <dsp:nvSpPr>
        <dsp:cNvPr id="0" name=""/>
        <dsp:cNvSpPr/>
      </dsp:nvSpPr>
      <dsp:spPr>
        <a:xfrm>
          <a:off x="1706981" y="2028917"/>
          <a:ext cx="1319192" cy="1319192"/>
        </a:xfrm>
        <a:prstGeom prst="ellipse">
          <a:avLst/>
        </a:prstGeom>
        <a:solidFill>
          <a:srgbClr val="4BACC6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818F26-F64B-4D2D-9E39-C87D42F7A0C7}">
      <dsp:nvSpPr>
        <dsp:cNvPr id="0" name=""/>
        <dsp:cNvSpPr/>
      </dsp:nvSpPr>
      <dsp:spPr>
        <a:xfrm>
          <a:off x="249538" y="2807995"/>
          <a:ext cx="1371960" cy="9611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9538" y="2807995"/>
        <a:ext cx="1371960" cy="961125"/>
      </dsp:txXfrm>
    </dsp:sp>
    <dsp:sp modelId="{16A29EBE-A1D0-4F1B-88E9-CF55AF3D2438}">
      <dsp:nvSpPr>
        <dsp:cNvPr id="0" name=""/>
        <dsp:cNvSpPr/>
      </dsp:nvSpPr>
      <dsp:spPr>
        <a:xfrm>
          <a:off x="1515435" y="1438673"/>
          <a:ext cx="1319192" cy="1319192"/>
        </a:xfrm>
        <a:prstGeom prst="ellipse">
          <a:avLst/>
        </a:prstGeom>
        <a:solidFill>
          <a:srgbClr val="F79646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337CA7-950E-46F3-A50B-51087DEB5037}">
      <dsp:nvSpPr>
        <dsp:cNvPr id="0" name=""/>
        <dsp:cNvSpPr/>
      </dsp:nvSpPr>
      <dsp:spPr>
        <a:xfrm>
          <a:off x="38467" y="1168427"/>
          <a:ext cx="1371960" cy="9611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8467" y="1168427"/>
        <a:ext cx="1371960" cy="9611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28ECD-4EFD-4491-91E2-C1C8BA4697A6}">
      <dsp:nvSpPr>
        <dsp:cNvPr id="0" name=""/>
        <dsp:cNvSpPr/>
      </dsp:nvSpPr>
      <dsp:spPr>
        <a:xfrm>
          <a:off x="3684280" y="1467260"/>
          <a:ext cx="2080260" cy="208026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DD1FA2-4B9A-401D-BDF3-B10249549E3C}">
      <dsp:nvSpPr>
        <dsp:cNvPr id="0" name=""/>
        <dsp:cNvSpPr/>
      </dsp:nvSpPr>
      <dsp:spPr>
        <a:xfrm>
          <a:off x="3479749" y="0"/>
          <a:ext cx="2413101" cy="13967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479749" y="0"/>
        <a:ext cx="2413101" cy="1396746"/>
      </dsp:txXfrm>
    </dsp:sp>
    <dsp:sp modelId="{586EAD0A-4740-4BA4-8085-8AC09399EDEC}">
      <dsp:nvSpPr>
        <dsp:cNvPr id="0" name=""/>
        <dsp:cNvSpPr/>
      </dsp:nvSpPr>
      <dsp:spPr>
        <a:xfrm>
          <a:off x="4724410" y="2270336"/>
          <a:ext cx="2080260" cy="208026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DB0FB8-61BA-4338-A2FC-FC0391ED4295}">
      <dsp:nvSpPr>
        <dsp:cNvPr id="0" name=""/>
        <dsp:cNvSpPr/>
      </dsp:nvSpPr>
      <dsp:spPr>
        <a:xfrm>
          <a:off x="6683349" y="1842515"/>
          <a:ext cx="2163470" cy="15156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683349" y="1842515"/>
        <a:ext cx="2163470" cy="1515617"/>
      </dsp:txXfrm>
    </dsp:sp>
    <dsp:sp modelId="{B2ABC806-B2D2-4BC3-AB64-1A6ED7EB7553}">
      <dsp:nvSpPr>
        <dsp:cNvPr id="0" name=""/>
        <dsp:cNvSpPr/>
      </dsp:nvSpPr>
      <dsp:spPr>
        <a:xfrm>
          <a:off x="4446279" y="3402743"/>
          <a:ext cx="2080260" cy="208026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363181-2645-4F8B-B43F-ADA138B34CD5}">
      <dsp:nvSpPr>
        <dsp:cNvPr id="0" name=""/>
        <dsp:cNvSpPr/>
      </dsp:nvSpPr>
      <dsp:spPr>
        <a:xfrm>
          <a:off x="6350508" y="4427982"/>
          <a:ext cx="2163470" cy="15156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6350508" y="4427982"/>
        <a:ext cx="2163470" cy="1515617"/>
      </dsp:txXfrm>
    </dsp:sp>
    <dsp:sp modelId="{2FF6005E-4D2E-4263-AF37-B31C1361C6A0}">
      <dsp:nvSpPr>
        <dsp:cNvPr id="0" name=""/>
        <dsp:cNvSpPr/>
      </dsp:nvSpPr>
      <dsp:spPr>
        <a:xfrm>
          <a:off x="2998460" y="3402743"/>
          <a:ext cx="2080260" cy="208026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3AAA6F-AF6B-4391-9EC3-9FCCA823B9F7}">
      <dsp:nvSpPr>
        <dsp:cNvPr id="0" name=""/>
        <dsp:cNvSpPr/>
      </dsp:nvSpPr>
      <dsp:spPr>
        <a:xfrm>
          <a:off x="858621" y="4427982"/>
          <a:ext cx="2163470" cy="15156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858621" y="4427982"/>
        <a:ext cx="2163470" cy="1515617"/>
      </dsp:txXfrm>
    </dsp:sp>
    <dsp:sp modelId="{3914E7BB-0D2C-4EA0-9F6E-19E55268BD5F}">
      <dsp:nvSpPr>
        <dsp:cNvPr id="0" name=""/>
        <dsp:cNvSpPr/>
      </dsp:nvSpPr>
      <dsp:spPr>
        <a:xfrm>
          <a:off x="2644150" y="2270336"/>
          <a:ext cx="2080260" cy="208026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1FFF9E-4951-4521-A721-81D1C47562CE}">
      <dsp:nvSpPr>
        <dsp:cNvPr id="0" name=""/>
        <dsp:cNvSpPr/>
      </dsp:nvSpPr>
      <dsp:spPr>
        <a:xfrm>
          <a:off x="525779" y="1842515"/>
          <a:ext cx="2163470" cy="15156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25779" y="1842515"/>
        <a:ext cx="2163470" cy="15156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C998A-AB28-4656-9B90-273A27226A8A}">
      <dsp:nvSpPr>
        <dsp:cNvPr id="0" name=""/>
        <dsp:cNvSpPr/>
      </dsp:nvSpPr>
      <dsp:spPr>
        <a:xfrm>
          <a:off x="3742615" y="3173612"/>
          <a:ext cx="412306" cy="1080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778"/>
              </a:lnTo>
              <a:lnTo>
                <a:pt x="412306" y="108077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467E0-336C-4D49-A649-9ACE8F70F1A4}">
      <dsp:nvSpPr>
        <dsp:cNvPr id="0" name=""/>
        <dsp:cNvSpPr/>
      </dsp:nvSpPr>
      <dsp:spPr>
        <a:xfrm>
          <a:off x="3275911" y="1395721"/>
          <a:ext cx="1566189" cy="383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33"/>
              </a:lnTo>
              <a:lnTo>
                <a:pt x="1566189" y="191833"/>
              </a:lnTo>
              <a:lnTo>
                <a:pt x="1566189" y="38366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997B0-4559-4434-B286-AB1576E9EF40}">
      <dsp:nvSpPr>
        <dsp:cNvPr id="0" name=""/>
        <dsp:cNvSpPr/>
      </dsp:nvSpPr>
      <dsp:spPr>
        <a:xfrm>
          <a:off x="610237" y="3173612"/>
          <a:ext cx="412306" cy="1080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778"/>
              </a:lnTo>
              <a:lnTo>
                <a:pt x="412306" y="108077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69BC4-7BA0-4ED9-8920-5613475F0581}">
      <dsp:nvSpPr>
        <dsp:cNvPr id="0" name=""/>
        <dsp:cNvSpPr/>
      </dsp:nvSpPr>
      <dsp:spPr>
        <a:xfrm>
          <a:off x="1709721" y="1395721"/>
          <a:ext cx="1566189" cy="383666"/>
        </a:xfrm>
        <a:custGeom>
          <a:avLst/>
          <a:gdLst/>
          <a:ahLst/>
          <a:cxnLst/>
          <a:rect l="0" t="0" r="0" b="0"/>
          <a:pathLst>
            <a:path>
              <a:moveTo>
                <a:pt x="1566189" y="0"/>
              </a:moveTo>
              <a:lnTo>
                <a:pt x="1566189" y="191833"/>
              </a:lnTo>
              <a:lnTo>
                <a:pt x="0" y="191833"/>
              </a:lnTo>
              <a:lnTo>
                <a:pt x="0" y="38366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8893E-F07D-4121-A5B9-C03E5F89F02D}">
      <dsp:nvSpPr>
        <dsp:cNvPr id="0" name=""/>
        <dsp:cNvSpPr/>
      </dsp:nvSpPr>
      <dsp:spPr>
        <a:xfrm>
          <a:off x="1901555" y="1497"/>
          <a:ext cx="2748711" cy="13942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901555" y="1497"/>
        <a:ext cx="2748711" cy="1394224"/>
      </dsp:txXfrm>
    </dsp:sp>
    <dsp:sp modelId="{5935FDFA-CCDF-409F-BEC9-211CBE1D3635}">
      <dsp:nvSpPr>
        <dsp:cNvPr id="0" name=""/>
        <dsp:cNvSpPr/>
      </dsp:nvSpPr>
      <dsp:spPr>
        <a:xfrm>
          <a:off x="335366" y="1779387"/>
          <a:ext cx="2748711" cy="13942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35366" y="1779387"/>
        <a:ext cx="2748711" cy="1394224"/>
      </dsp:txXfrm>
    </dsp:sp>
    <dsp:sp modelId="{AD742292-6350-462B-AFB8-4CDF5010881E}">
      <dsp:nvSpPr>
        <dsp:cNvPr id="0" name=""/>
        <dsp:cNvSpPr/>
      </dsp:nvSpPr>
      <dsp:spPr>
        <a:xfrm>
          <a:off x="1022543" y="3557278"/>
          <a:ext cx="2748711" cy="13942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022543" y="3557278"/>
        <a:ext cx="2748711" cy="1394224"/>
      </dsp:txXfrm>
    </dsp:sp>
    <dsp:sp modelId="{BD7DB671-7CE7-4FED-8DD5-A2B4921599B3}">
      <dsp:nvSpPr>
        <dsp:cNvPr id="0" name=""/>
        <dsp:cNvSpPr/>
      </dsp:nvSpPr>
      <dsp:spPr>
        <a:xfrm>
          <a:off x="3467744" y="1779387"/>
          <a:ext cx="2748711" cy="13942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467744" y="1779387"/>
        <a:ext cx="2748711" cy="1394224"/>
      </dsp:txXfrm>
    </dsp:sp>
    <dsp:sp modelId="{0C437A37-F8AA-4FF4-9CC7-2DC41552EFCE}">
      <dsp:nvSpPr>
        <dsp:cNvPr id="0" name=""/>
        <dsp:cNvSpPr/>
      </dsp:nvSpPr>
      <dsp:spPr>
        <a:xfrm>
          <a:off x="4154922" y="3557278"/>
          <a:ext cx="2748711" cy="13942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154922" y="3557278"/>
        <a:ext cx="2748711" cy="13942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E681E-13D4-4CB4-BD17-5B802F6733AE}">
      <dsp:nvSpPr>
        <dsp:cNvPr id="0" name=""/>
        <dsp:cNvSpPr/>
      </dsp:nvSpPr>
      <dsp:spPr>
        <a:xfrm>
          <a:off x="793400" y="89"/>
          <a:ext cx="1694873" cy="1694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041608" y="248297"/>
        <a:ext cx="1198457" cy="1198457"/>
      </dsp:txXfrm>
    </dsp:sp>
    <dsp:sp modelId="{88015191-04FE-459A-BE85-CA227CA99DE2}">
      <dsp:nvSpPr>
        <dsp:cNvPr id="0" name=""/>
        <dsp:cNvSpPr/>
      </dsp:nvSpPr>
      <dsp:spPr>
        <a:xfrm>
          <a:off x="1149323" y="1832586"/>
          <a:ext cx="983026" cy="9830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279623" y="2208495"/>
        <a:ext cx="722426" cy="231208"/>
      </dsp:txXfrm>
    </dsp:sp>
    <dsp:sp modelId="{2A2A67CF-170D-423F-8436-87A56DF12FAC}">
      <dsp:nvSpPr>
        <dsp:cNvPr id="0" name=""/>
        <dsp:cNvSpPr/>
      </dsp:nvSpPr>
      <dsp:spPr>
        <a:xfrm>
          <a:off x="793400" y="2953236"/>
          <a:ext cx="1694873" cy="1694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041608" y="3201444"/>
        <a:ext cx="1198457" cy="1198457"/>
      </dsp:txXfrm>
    </dsp:sp>
    <dsp:sp modelId="{770B80CB-1689-4797-8DB5-A3F1A7100D5A}">
      <dsp:nvSpPr>
        <dsp:cNvPr id="0" name=""/>
        <dsp:cNvSpPr/>
      </dsp:nvSpPr>
      <dsp:spPr>
        <a:xfrm>
          <a:off x="2742504" y="2008853"/>
          <a:ext cx="538969" cy="63049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2742504" y="2134951"/>
        <a:ext cx="377278" cy="378296"/>
      </dsp:txXfrm>
    </dsp:sp>
    <dsp:sp modelId="{699DDC04-4919-4BC6-8FD2-3682824CE5EE}">
      <dsp:nvSpPr>
        <dsp:cNvPr id="0" name=""/>
        <dsp:cNvSpPr/>
      </dsp:nvSpPr>
      <dsp:spPr>
        <a:xfrm>
          <a:off x="3505197" y="838204"/>
          <a:ext cx="2940401" cy="2971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935809" y="1273413"/>
        <a:ext cx="2079177" cy="21013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164FE-3C77-48DC-88C7-53693810BFF9}">
      <dsp:nvSpPr>
        <dsp:cNvPr id="0" name=""/>
        <dsp:cNvSpPr/>
      </dsp:nvSpPr>
      <dsp:spPr>
        <a:xfrm>
          <a:off x="2190" y="106322"/>
          <a:ext cx="2135981" cy="79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Tax is determined by?</a:t>
          </a:r>
        </a:p>
      </dsp:txBody>
      <dsp:txXfrm>
        <a:off x="2190" y="106322"/>
        <a:ext cx="2135981" cy="799194"/>
      </dsp:txXfrm>
    </dsp:sp>
    <dsp:sp modelId="{60221275-6027-4ED4-8388-56E22064B02F}">
      <dsp:nvSpPr>
        <dsp:cNvPr id="0" name=""/>
        <dsp:cNvSpPr/>
      </dsp:nvSpPr>
      <dsp:spPr>
        <a:xfrm>
          <a:off x="2190" y="905517"/>
          <a:ext cx="2135981" cy="38649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2190" y="905517"/>
        <a:ext cx="2135981" cy="3864960"/>
      </dsp:txXfrm>
    </dsp:sp>
    <dsp:sp modelId="{C7EAF887-E8E5-41BB-A335-069478E7821F}">
      <dsp:nvSpPr>
        <dsp:cNvPr id="0" name=""/>
        <dsp:cNvSpPr/>
      </dsp:nvSpPr>
      <dsp:spPr>
        <a:xfrm>
          <a:off x="2437209" y="106322"/>
          <a:ext cx="2135981" cy="79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Paid by?</a:t>
          </a:r>
        </a:p>
      </dsp:txBody>
      <dsp:txXfrm>
        <a:off x="2437209" y="106322"/>
        <a:ext cx="2135981" cy="799194"/>
      </dsp:txXfrm>
    </dsp:sp>
    <dsp:sp modelId="{CAEA9621-F93D-422F-BBBC-44D4A4B1435B}">
      <dsp:nvSpPr>
        <dsp:cNvPr id="0" name=""/>
        <dsp:cNvSpPr/>
      </dsp:nvSpPr>
      <dsp:spPr>
        <a:xfrm>
          <a:off x="2437209" y="905517"/>
          <a:ext cx="2135981" cy="38649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2437209" y="905517"/>
        <a:ext cx="2135981" cy="3864960"/>
      </dsp:txXfrm>
    </dsp:sp>
    <dsp:sp modelId="{78A3DF29-D4E4-4DF0-A194-6452E2A6A7C9}">
      <dsp:nvSpPr>
        <dsp:cNvPr id="0" name=""/>
        <dsp:cNvSpPr/>
      </dsp:nvSpPr>
      <dsp:spPr>
        <a:xfrm>
          <a:off x="4872228" y="106322"/>
          <a:ext cx="2135981" cy="79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Helps fund?</a:t>
          </a:r>
        </a:p>
      </dsp:txBody>
      <dsp:txXfrm>
        <a:off x="4872228" y="106322"/>
        <a:ext cx="2135981" cy="799194"/>
      </dsp:txXfrm>
    </dsp:sp>
    <dsp:sp modelId="{6A412539-CE27-4D72-A5CB-4AAC905D12F1}">
      <dsp:nvSpPr>
        <dsp:cNvPr id="0" name=""/>
        <dsp:cNvSpPr/>
      </dsp:nvSpPr>
      <dsp:spPr>
        <a:xfrm>
          <a:off x="4872228" y="905517"/>
          <a:ext cx="2135981" cy="38649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4872228" y="905517"/>
        <a:ext cx="2135981" cy="3864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3DCC79-4499-4F45-B9C5-9CDED53CC2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F5DD82-BE1A-44B8-AF63-5270A3BBB6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CD250C8-D441-4CC7-9E2E-1831A02D8464}" type="datetimeFigureOut">
              <a:rPr lang="en-US"/>
              <a:pPr>
                <a:defRPr/>
              </a:pPr>
              <a:t>11/13/2021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8CBECDD-4BEF-4BC7-9811-5C1C58817D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66D258C-181E-4D8E-A4A7-CB46EBB51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6654C-EE43-4BA0-AFEA-6028D0F9EC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CEB2C-4277-4FA0-A1B1-9FA32851A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AB485F0-1C16-4CD3-B89C-BE31700D52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650808B-B3D0-47C4-9787-17E792AF42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7A1E05E-53C5-4BF9-BD2D-39CC392CD1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BA2A841-AE5F-4624-A759-3559AFDFB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8D7117-BC4B-4D0F-967C-6421E05F3BA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">
            <a:extLst>
              <a:ext uri="{FF2B5EF4-FFF2-40B4-BE49-F238E27FC236}">
                <a16:creationId xmlns:a16="http://schemas.microsoft.com/office/drawing/2014/main" id="{BD1B1F93-CBB0-4E83-A399-7D95CDD420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00" y="6245225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00">
                <a:latin typeface="Calibri" panose="020F0502020204030204" pitchFamily="34" charset="0"/>
                <a:cs typeface="Calibri" panose="020F0502020204030204" pitchFamily="34" charset="0"/>
              </a:rPr>
              <a:t>© Take Charge Today – August 2013 – The Basics of Taxes – Slide </a:t>
            </a:r>
            <a:fld id="{F26B0CB5-84DC-4061-AD56-90B3B191DAB2}" type="slidenum">
              <a:rPr lang="en-US" altLang="en-US" sz="700">
                <a:latin typeface="Calibri" panose="020F0502020204030204" pitchFamily="34" charset="0"/>
                <a:cs typeface="Calibri" panose="020F0502020204030204" pitchFamily="34" charset="0"/>
              </a:rPr>
              <a:pPr algn="ctr" eaLnBrk="1" hangingPunct="1"/>
              <a:t>‹#›</a:t>
            </a:fld>
            <a:endParaRPr lang="en-US" altLang="en-US" sz="7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700">
                <a:latin typeface="Calibri" panose="020F0502020204030204" pitchFamily="34" charset="0"/>
                <a:cs typeface="Calibri" panose="020F0502020204030204" pitchFamily="34" charset="0"/>
              </a:rPr>
              <a:t>Funded by a grant from Take Charge America, Inc. to the Norton School of Family and Consumer Sciences  Take Charge America Institute at the University of Arizona</a:t>
            </a:r>
          </a:p>
        </p:txBody>
      </p:sp>
      <p:pic>
        <p:nvPicPr>
          <p:cNvPr id="5" name="Picture 12" descr="TCA-New-Logo-3-color">
            <a:extLst>
              <a:ext uri="{FF2B5EF4-FFF2-40B4-BE49-F238E27FC236}">
                <a16:creationId xmlns:a16="http://schemas.microsoft.com/office/drawing/2014/main" id="{8DDBFB67-BBC7-48EE-9FEF-0AC76AB7C7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38913"/>
            <a:ext cx="1182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UA-horiz blk">
            <a:extLst>
              <a:ext uri="{FF2B5EF4-FFF2-40B4-BE49-F238E27FC236}">
                <a16:creationId xmlns:a16="http://schemas.microsoft.com/office/drawing/2014/main" id="{3F94B694-3AFD-4DE0-A304-6C67293C54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553200"/>
            <a:ext cx="8747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0890D7F-0577-47F0-BB5C-81AA6D4BE4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1" r="18459" b="6508"/>
          <a:stretch>
            <a:fillRect/>
          </a:stretch>
        </p:blipFill>
        <p:spPr bwMode="auto">
          <a:xfrm>
            <a:off x="311150" y="5121275"/>
            <a:ext cx="1079500" cy="152876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09EF7E5-79F6-421E-B7EF-69F2CD954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2306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25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75A386BB-56DF-4408-AC65-4FD1E5EEC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80113"/>
            <a:ext cx="2011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4B281C3-41DE-4EB0-9470-7AEFEDB7C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284913"/>
            <a:ext cx="2286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6DCD35C-252D-46DC-A48E-BE4C1F56EF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2306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70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4734B1-5D39-4729-BBE3-C4AE3FBEE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175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BDF8B7-4195-4075-843C-A35029438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447800"/>
            <a:ext cx="7239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Box 6">
            <a:extLst>
              <a:ext uri="{FF2B5EF4-FFF2-40B4-BE49-F238E27FC236}">
                <a16:creationId xmlns:a16="http://schemas.microsoft.com/office/drawing/2014/main" id="{2CB2EE91-28DC-4DC0-9188-7382FF7DB4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29600" y="6350"/>
            <a:ext cx="990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00" dirty="0">
                <a:latin typeface="Calibri" pitchFamily="34" charset="0"/>
                <a:ea typeface="Calibri" pitchFamily="34" charset="0"/>
                <a:cs typeface="Calibri" pitchFamily="34" charset="0"/>
              </a:rPr>
              <a:t>2.2.2.G1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hyperlink" Target="http://www.calculconversion.com/sales-tax-calculator-hst-gst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8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8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F46F9EF-5982-4531-86B5-E0F47295D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57400"/>
            <a:ext cx="7239000" cy="1143000"/>
          </a:xfrm>
        </p:spPr>
        <p:txBody>
          <a:bodyPr/>
          <a:lstStyle/>
          <a:p>
            <a:pPr algn="ctr" eaLnBrk="1" hangingPunct="1"/>
            <a:r>
              <a:rPr lang="en-US" altLang="en-US" sz="4400"/>
              <a:t>The Basics of Taxes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40C77C57-A341-4A2A-94B8-9170044A74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0" y="3276600"/>
            <a:ext cx="6172200" cy="1371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/>
              <a:t>Advanced Level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D1B4BBA-AB04-411E-85DA-D3DA4DB6A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Federal Income Tax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5F2DBC-56E2-4F82-8AD5-29507A8D9464}"/>
              </a:ext>
            </a:extLst>
          </p:cNvPr>
          <p:cNvGraphicFramePr/>
          <p:nvPr/>
        </p:nvGraphicFramePr>
        <p:xfrm>
          <a:off x="1905000" y="1371600"/>
          <a:ext cx="7010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D919FC5-5E55-4297-A77B-7964BDEC4F16}"/>
              </a:ext>
            </a:extLst>
          </p:cNvPr>
          <p:cNvSpPr/>
          <p:nvPr/>
        </p:nvSpPr>
        <p:spPr>
          <a:xfrm>
            <a:off x="1836738" y="2274888"/>
            <a:ext cx="2201862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Earned and unearned income</a:t>
            </a:r>
          </a:p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Higher income = more tax paid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66ABFE-78C1-4A08-B076-F16F8021437E}"/>
              </a:ext>
            </a:extLst>
          </p:cNvPr>
          <p:cNvSpPr/>
          <p:nvPr/>
        </p:nvSpPr>
        <p:spPr>
          <a:xfrm>
            <a:off x="4267200" y="2262188"/>
            <a:ext cx="2209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Majority of people living in Canada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9C2AC0-1E98-45A8-820E-0BE93B8C1D16}"/>
              </a:ext>
            </a:extLst>
          </p:cNvPr>
          <p:cNvSpPr/>
          <p:nvPr/>
        </p:nvSpPr>
        <p:spPr>
          <a:xfrm>
            <a:off x="6705600" y="2244725"/>
            <a:ext cx="2278063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Operations of federal government</a:t>
            </a:r>
          </a:p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Government programs</a:t>
            </a:r>
          </a:p>
          <a:p>
            <a:pPr marL="640080" lvl="1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Breakdown on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557D74C-7D83-4340-A462-BD50B48A7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2154D548-9D84-47CF-9B08-29F8629A4C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50800"/>
            <a:ext cx="7086600" cy="50053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C2A6CCF-F621-4E81-842D-01494AFA4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Provincial Income Tax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AA63B0-C6BE-4AAB-958C-AFBDF61F79D6}"/>
              </a:ext>
            </a:extLst>
          </p:cNvPr>
          <p:cNvGraphicFramePr/>
          <p:nvPr/>
        </p:nvGraphicFramePr>
        <p:xfrm>
          <a:off x="1905000" y="1295400"/>
          <a:ext cx="701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7DC4179-E019-40A7-9906-1990F7176F77}"/>
              </a:ext>
            </a:extLst>
          </p:cNvPr>
          <p:cNvSpPr/>
          <p:nvPr/>
        </p:nvSpPr>
        <p:spPr>
          <a:xfrm>
            <a:off x="1828800" y="2274888"/>
            <a:ext cx="2163763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Earned and unearned income</a:t>
            </a:r>
          </a:p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Higher income = More tax paid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70EF4E-F2AA-473F-BECD-057C57EBDEE3}"/>
              </a:ext>
            </a:extLst>
          </p:cNvPr>
          <p:cNvSpPr/>
          <p:nvPr/>
        </p:nvSpPr>
        <p:spPr>
          <a:xfrm>
            <a:off x="4240213" y="2244725"/>
            <a:ext cx="2286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Those living in each province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5451B-163C-43E0-9D12-C62966FD5D91}"/>
              </a:ext>
            </a:extLst>
          </p:cNvPr>
          <p:cNvSpPr/>
          <p:nvPr/>
        </p:nvSpPr>
        <p:spPr>
          <a:xfrm>
            <a:off x="6699250" y="2247900"/>
            <a:ext cx="2286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Varies by state</a:t>
            </a:r>
          </a:p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Examples:</a:t>
            </a:r>
          </a:p>
          <a:p>
            <a:pPr marL="548640" lvl="1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highways</a:t>
            </a:r>
          </a:p>
          <a:p>
            <a:pPr marL="548640" lvl="1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Education</a:t>
            </a:r>
          </a:p>
          <a:p>
            <a:pPr marL="548640" lvl="1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Health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8AB0A8D-449C-4777-909A-2465C8D1D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1750"/>
            <a:ext cx="7239000" cy="958850"/>
          </a:xfrm>
        </p:spPr>
        <p:txBody>
          <a:bodyPr/>
          <a:lstStyle/>
          <a:p>
            <a:pPr eaLnBrk="1" hangingPunct="1"/>
            <a:r>
              <a:rPr lang="en-US" altLang="en-US"/>
              <a:t>Payroll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14BF5-453B-43C3-BF8B-893D0BC4F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325" y="914400"/>
            <a:ext cx="6477000" cy="12954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400" b="1" dirty="0">
                <a:ea typeface="+mn-ea"/>
              </a:rPr>
              <a:t>Payroll tax – </a:t>
            </a:r>
            <a:r>
              <a:rPr lang="en-US" sz="2400" dirty="0">
                <a:ea typeface="+mn-ea"/>
              </a:rPr>
              <a:t>A tax on earned income that supports the Canada Pension Plan and Employment Insurance</a:t>
            </a:r>
          </a:p>
          <a:p>
            <a:pPr eaLnBrk="1" hangingPunct="1">
              <a:defRPr/>
            </a:pPr>
            <a:endParaRPr lang="en-US" sz="2400" b="1" dirty="0">
              <a:ea typeface="+mn-ea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C8CFD7-0772-4980-8635-3EF6B406185B}"/>
              </a:ext>
            </a:extLst>
          </p:cNvPr>
          <p:cNvGraphicFramePr/>
          <p:nvPr/>
        </p:nvGraphicFramePr>
        <p:xfrm>
          <a:off x="1915236" y="1905000"/>
          <a:ext cx="701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F7DAE32-48E2-4F3F-927A-D655AE67D7BC}"/>
              </a:ext>
            </a:extLst>
          </p:cNvPr>
          <p:cNvSpPr/>
          <p:nvPr/>
        </p:nvSpPr>
        <p:spPr>
          <a:xfrm>
            <a:off x="1806575" y="2841625"/>
            <a:ext cx="22320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A set percentage of earned income</a:t>
            </a:r>
          </a:p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Deducted out of </a:t>
            </a:r>
            <a:r>
              <a:rPr lang="en-US" dirty="0" err="1">
                <a:latin typeface="+mn-lt"/>
                <a:cs typeface="+mn-cs"/>
              </a:rPr>
              <a:t>paycheque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9D418C-BEBD-465E-B1FC-3763F3C664C2}"/>
              </a:ext>
            </a:extLst>
          </p:cNvPr>
          <p:cNvSpPr/>
          <p:nvPr/>
        </p:nvSpPr>
        <p:spPr>
          <a:xfrm>
            <a:off x="4302125" y="2843213"/>
            <a:ext cx="20574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Individuals who earn income from working for pay</a:t>
            </a:r>
          </a:p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Employers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839797-E1EE-4803-9B88-F77E6BD69C20}"/>
              </a:ext>
            </a:extLst>
          </p:cNvPr>
          <p:cNvSpPr/>
          <p:nvPr/>
        </p:nvSpPr>
        <p:spPr>
          <a:xfrm>
            <a:off x="6740525" y="2843213"/>
            <a:ext cx="22098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Canada Pension Plan</a:t>
            </a:r>
          </a:p>
          <a:p>
            <a:pPr marL="41148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Employment Insurance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9276F2C-0ABA-491E-B235-31E601B9A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Canada Pension Plan?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28903DA2-94C6-4CF9-BACF-11501DF2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1275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0EB9499-9EFE-49CB-BD09-5D74B8A4D936}"/>
              </a:ext>
            </a:extLst>
          </p:cNvPr>
          <p:cNvGraphicFramePr/>
          <p:nvPr/>
        </p:nvGraphicFramePr>
        <p:xfrm>
          <a:off x="1905000" y="1219200"/>
          <a:ext cx="7010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A31181D-47A2-4D59-97B5-48BFF936B4D6}"/>
              </a:ext>
            </a:extLst>
          </p:cNvPr>
          <p:cNvSpPr/>
          <p:nvPr/>
        </p:nvSpPr>
        <p:spPr>
          <a:xfrm>
            <a:off x="1828800" y="2389188"/>
            <a:ext cx="3352800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Income for:</a:t>
            </a:r>
          </a:p>
          <a:p>
            <a:pPr marL="548640" lvl="1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Retirees </a:t>
            </a:r>
          </a:p>
          <a:p>
            <a:pPr marL="548640" lvl="1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People with profound disability</a:t>
            </a:r>
          </a:p>
          <a:p>
            <a:pPr marL="548640" lvl="1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Children who have lost a parent</a:t>
            </a:r>
          </a:p>
          <a:p>
            <a:pPr marL="548640" lvl="1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A person with children who has experienced the death of a spouse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1D02C1-7657-459D-882B-2EE2DE23CA5B}"/>
              </a:ext>
            </a:extLst>
          </p:cNvPr>
          <p:cNvSpPr/>
          <p:nvPr/>
        </p:nvSpPr>
        <p:spPr>
          <a:xfrm>
            <a:off x="5584825" y="2390775"/>
            <a:ext cx="32766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6.2% of earned income (decreased to 4.2% for 2011-12)</a:t>
            </a:r>
          </a:p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Up to an annual maximum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95FED20-0FF2-4C6C-93BE-535AE8A09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Employment Insurancee?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A2375B35-C840-460F-9D47-50EB3D7AA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225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1E5F96A-6E7E-45FD-8B27-C9DA4E8CD292}"/>
              </a:ext>
            </a:extLst>
          </p:cNvPr>
          <p:cNvGraphicFramePr/>
          <p:nvPr/>
        </p:nvGraphicFramePr>
        <p:xfrm>
          <a:off x="1905000" y="1524000"/>
          <a:ext cx="7010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DBDD388-4B02-4F7F-877F-69C3106999E6}"/>
              </a:ext>
            </a:extLst>
          </p:cNvPr>
          <p:cNvSpPr/>
          <p:nvPr/>
        </p:nvSpPr>
        <p:spPr>
          <a:xfrm>
            <a:off x="1863725" y="2890838"/>
            <a:ext cx="3276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Helps pay for health care for senior citizens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FFB97A-800D-4B02-A8F0-240DFB2D415B}"/>
              </a:ext>
            </a:extLst>
          </p:cNvPr>
          <p:cNvSpPr/>
          <p:nvPr/>
        </p:nvSpPr>
        <p:spPr>
          <a:xfrm>
            <a:off x="5638800" y="2895600"/>
            <a:ext cx="3276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1.45% of earned income</a:t>
            </a:r>
          </a:p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No limit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A375BE-B8FE-4607-BC6B-5ACF63ED422C}"/>
              </a:ext>
            </a:extLst>
          </p:cNvPr>
          <p:cNvGraphicFramePr/>
          <p:nvPr/>
        </p:nvGraphicFramePr>
        <p:xfrm>
          <a:off x="1836420" y="1259373"/>
          <a:ext cx="7086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Title 1">
            <a:extLst>
              <a:ext uri="{FF2B5EF4-FFF2-40B4-BE49-F238E27FC236}">
                <a16:creationId xmlns:a16="http://schemas.microsoft.com/office/drawing/2014/main" id="{C2772A12-4AB8-4CC0-92EA-3F68954A3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Employers also pay Social Security and Medicare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AA60B-7756-4F37-A997-26C91FC3EF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524000"/>
            <a:ext cx="7239000" cy="685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/>
              <a:t>Match their employees tax contributions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5BA50-3067-49A1-BC2E-0289CBAAC17A}"/>
              </a:ext>
            </a:extLst>
          </p:cNvPr>
          <p:cNvSpPr txBox="1"/>
          <p:nvPr/>
        </p:nvSpPr>
        <p:spPr>
          <a:xfrm>
            <a:off x="2408238" y="4648200"/>
            <a:ext cx="5943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  <a:cs typeface="+mn-cs"/>
              </a:rPr>
              <a:t>Self-employed people pay both the employee and employer contributions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2C83C9-B75A-4F2C-834C-52F9A97D88F1}"/>
              </a:ext>
            </a:extLst>
          </p:cNvPr>
          <p:cNvSpPr/>
          <p:nvPr/>
        </p:nvSpPr>
        <p:spPr>
          <a:xfrm>
            <a:off x="1797050" y="2624138"/>
            <a:ext cx="1905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Employee contribution:</a:t>
            </a:r>
          </a:p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$100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2D044-2D2D-45EA-A446-276892F0F5CF}"/>
              </a:ext>
            </a:extLst>
          </p:cNvPr>
          <p:cNvSpPr/>
          <p:nvPr/>
        </p:nvSpPr>
        <p:spPr>
          <a:xfrm>
            <a:off x="4389438" y="2643188"/>
            <a:ext cx="1981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Employer contribution:</a:t>
            </a:r>
          </a:p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$100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F82899-0E15-4C17-800E-58E7C245477E}"/>
              </a:ext>
            </a:extLst>
          </p:cNvPr>
          <p:cNvSpPr/>
          <p:nvPr/>
        </p:nvSpPr>
        <p:spPr>
          <a:xfrm>
            <a:off x="7154863" y="2124075"/>
            <a:ext cx="17526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Employer pays $200 in payroll taxes to the federal 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build="p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AB572BE-BF11-4895-93BB-378C60476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the difference between income tax and payroll tax?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A3CECCA-DA87-48F6-ABCE-634467455D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5000" y="1447800"/>
          <a:ext cx="6858000" cy="467360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Income Tax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Payroll Tax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0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80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48AEF60-5E46-45F9-A8C9-C4AEB291673C}"/>
              </a:ext>
            </a:extLst>
          </p:cNvPr>
          <p:cNvSpPr/>
          <p:nvPr/>
        </p:nvSpPr>
        <p:spPr>
          <a:xfrm>
            <a:off x="1925638" y="1828800"/>
            <a:ext cx="3305175" cy="9413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Paid on both earned and unearned income</a:t>
            </a: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57A887-CC36-44B3-996F-E07A716D7D76}"/>
              </a:ext>
            </a:extLst>
          </p:cNvPr>
          <p:cNvSpPr/>
          <p:nvPr/>
        </p:nvSpPr>
        <p:spPr>
          <a:xfrm>
            <a:off x="5345113" y="1835150"/>
            <a:ext cx="3417887" cy="935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Paid on only earned income</a:t>
            </a: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A0EEE7-E99A-48E6-BC03-517C88294C0B}"/>
              </a:ext>
            </a:extLst>
          </p:cNvPr>
          <p:cNvSpPr/>
          <p:nvPr/>
        </p:nvSpPr>
        <p:spPr>
          <a:xfrm>
            <a:off x="1909763" y="2919413"/>
            <a:ext cx="3435350" cy="1790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Amount paid depends on many different factors but increases as income increases</a:t>
            </a: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0CBFB5-F931-48A7-9065-1BC1A6409AB6}"/>
              </a:ext>
            </a:extLst>
          </p:cNvPr>
          <p:cNvSpPr/>
          <p:nvPr/>
        </p:nvSpPr>
        <p:spPr>
          <a:xfrm>
            <a:off x="5343525" y="2890838"/>
            <a:ext cx="3419475" cy="9413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A set percentage of earned income is paid</a:t>
            </a: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F3F392-0F5A-4294-B36D-C8B37A2A9A4D}"/>
              </a:ext>
            </a:extLst>
          </p:cNvPr>
          <p:cNvSpPr/>
          <p:nvPr/>
        </p:nvSpPr>
        <p:spPr>
          <a:xfrm>
            <a:off x="1887538" y="4614863"/>
            <a:ext cx="3457575" cy="13668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Funds many different operations and programs of the federal government</a:t>
            </a: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D028E8-1959-40C3-A2D6-80734B4E2378}"/>
              </a:ext>
            </a:extLst>
          </p:cNvPr>
          <p:cNvSpPr/>
          <p:nvPr/>
        </p:nvSpPr>
        <p:spPr>
          <a:xfrm>
            <a:off x="5341938" y="4656138"/>
            <a:ext cx="3421062" cy="9413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Funds the Social Security and Medicare programs</a:t>
            </a:r>
            <a:endParaRPr lang="en-US" dirty="0"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5D24551-33E9-4970-831F-6FFAFCF39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Property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36878-C8EF-4381-89B7-C6387278E0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295400"/>
            <a:ext cx="7239000" cy="1066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b="1"/>
              <a:t>Property tax</a:t>
            </a:r>
            <a:r>
              <a:rPr lang="en-US" altLang="en-US"/>
              <a:t> - a tax on property, such as land, buildings (including homes), and motor vehicles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F3D10CA-2482-4F38-88D0-923C7988F602}"/>
              </a:ext>
            </a:extLst>
          </p:cNvPr>
          <p:cNvGraphicFramePr/>
          <p:nvPr/>
        </p:nvGraphicFramePr>
        <p:xfrm>
          <a:off x="1905000" y="2209800"/>
          <a:ext cx="7010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7758AF1-3E79-4EAC-A2DD-7A895BFB4E84}"/>
              </a:ext>
            </a:extLst>
          </p:cNvPr>
          <p:cNvSpPr/>
          <p:nvPr/>
        </p:nvSpPr>
        <p:spPr>
          <a:xfrm>
            <a:off x="1828800" y="3124200"/>
            <a:ext cx="22098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Percentage of property value</a:t>
            </a:r>
          </a:p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Amount paid varies depending upon where you live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0FB87-FFF4-4362-880F-CCF996D20D02}"/>
              </a:ext>
            </a:extLst>
          </p:cNvPr>
          <p:cNvSpPr/>
          <p:nvPr/>
        </p:nvSpPr>
        <p:spPr>
          <a:xfrm>
            <a:off x="4252913" y="3098800"/>
            <a:ext cx="22860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Property owners</a:t>
            </a:r>
          </a:p>
          <a:p>
            <a:pPr marL="708660" lvl="2" indent="-342900" eaLnBrk="1" hangingPunct="1">
              <a:buSzPct val="75000"/>
              <a:buFont typeface="Courier New" pitchFamily="49" charset="0"/>
              <a:buChar char="o"/>
              <a:defRPr/>
            </a:pPr>
            <a:r>
              <a:rPr lang="en-US" dirty="0">
                <a:latin typeface="+mn-lt"/>
                <a:cs typeface="+mn-cs"/>
              </a:rPr>
              <a:t>Fee to license car is a property tax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85EBF-7691-4DAC-9C3D-968FCD6AF705}"/>
              </a:ext>
            </a:extLst>
          </p:cNvPr>
          <p:cNvSpPr/>
          <p:nvPr/>
        </p:nvSpPr>
        <p:spPr>
          <a:xfrm>
            <a:off x="6735763" y="3125788"/>
            <a:ext cx="2286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Schools</a:t>
            </a:r>
          </a:p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Expenses of state and local governments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98FD1A5-ECB0-4DA2-8D96-422180E84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  <p:pic>
        <p:nvPicPr>
          <p:cNvPr id="24579" name="Content Placeholder 3">
            <a:extLst>
              <a:ext uri="{FF2B5EF4-FFF2-40B4-BE49-F238E27FC236}">
                <a16:creationId xmlns:a16="http://schemas.microsoft.com/office/drawing/2014/main" id="{FFECE409-2401-4225-B94E-0E1D2DCE26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1775" y="49213"/>
            <a:ext cx="7740650" cy="5181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59418DD-8D8B-4CEF-9B6D-70904D1AD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are taxes?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99385E4-AD9A-4524-B1DA-8A91E94A32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1447800"/>
          <a:ext cx="7239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0DAB245-11BB-4FCE-B3D2-B521C567EC35}"/>
              </a:ext>
            </a:extLst>
          </p:cNvPr>
          <p:cNvSpPr/>
          <p:nvPr/>
        </p:nvSpPr>
        <p:spPr>
          <a:xfrm>
            <a:off x="6492875" y="4495800"/>
            <a:ext cx="23622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298EDF-ADDE-4809-A91C-38FB05A224CF}"/>
              </a:ext>
            </a:extLst>
          </p:cNvPr>
          <p:cNvSpPr/>
          <p:nvPr/>
        </p:nvSpPr>
        <p:spPr>
          <a:xfrm>
            <a:off x="7269163" y="4648200"/>
            <a:ext cx="143351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/>
              <a:t>Are you a taxpayer?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AC58F9-7A5D-4B24-8D28-8A185349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46863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2">
            <a:extLst>
              <a:ext uri="{FF2B5EF4-FFF2-40B4-BE49-F238E27FC236}">
                <a16:creationId xmlns:a16="http://schemas.microsoft.com/office/drawing/2014/main" id="{C5F18789-9838-4AF6-BFBA-1C61E8D5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077AFA-7F2F-40D4-AB4D-EE7D49BEEAF6}"/>
              </a:ext>
            </a:extLst>
          </p:cNvPr>
          <p:cNvSpPr/>
          <p:nvPr/>
        </p:nvSpPr>
        <p:spPr>
          <a:xfrm>
            <a:off x="1820863" y="1490663"/>
            <a:ext cx="4572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n-lt"/>
                <a:cs typeface="+mn-cs"/>
              </a:rPr>
              <a:t>Taxes – </a:t>
            </a:r>
          </a:p>
          <a:p>
            <a:pPr eaLnBrk="1" hangingPunct="1">
              <a:defRPr/>
            </a:pPr>
            <a:r>
              <a:rPr lang="en-US" dirty="0">
                <a:latin typeface="+mn-lt"/>
                <a:cs typeface="+mn-cs"/>
              </a:rPr>
              <a:t>A sum of money demanded by a government to support the government itself as well as specific facilities or services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F90DC5-E49F-4125-8733-C731AD3E3529}"/>
              </a:ext>
            </a:extLst>
          </p:cNvPr>
          <p:cNvSpPr/>
          <p:nvPr/>
        </p:nvSpPr>
        <p:spPr>
          <a:xfrm>
            <a:off x="2933700" y="4084638"/>
            <a:ext cx="38862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  <a:cs typeface="+mn-cs"/>
              </a:rPr>
              <a:t>Paid by </a:t>
            </a:r>
            <a:r>
              <a:rPr lang="en-US" b="1" dirty="0">
                <a:latin typeface="+mn-lt"/>
                <a:cs typeface="+mn-cs"/>
              </a:rPr>
              <a:t>taxpayers</a:t>
            </a:r>
            <a:r>
              <a:rPr lang="en-US" dirty="0">
                <a:latin typeface="+mn-lt"/>
                <a:cs typeface="+mn-cs"/>
              </a:rPr>
              <a:t> – </a:t>
            </a:r>
          </a:p>
          <a:p>
            <a:pPr eaLnBrk="1" hangingPunct="1">
              <a:defRPr/>
            </a:pPr>
            <a:r>
              <a:rPr lang="en-US" dirty="0">
                <a:latin typeface="+mn-lt"/>
                <a:cs typeface="+mn-cs"/>
              </a:rPr>
              <a:t>A person who pays a tax to federal, provincial or municipal (city/town) governments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6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42D76EB-1DCA-4B79-B912-5800964D4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hlinkClick r:id="rId2"/>
              </a:rPr>
              <a:t>Sales Tax</a:t>
            </a:r>
            <a:r>
              <a:rPr lang="en-US" altLang="en-US"/>
              <a:t>—GST, PST, HST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9C87-32EB-4EFA-B5A3-81BA4AE19B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4013" y="869950"/>
            <a:ext cx="7291387" cy="1143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000"/>
              <a:t>PST –provincial tax on purchased goods and services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/>
              <a:t>GST—goods and services tax—federal government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/>
              <a:t>HST—harmonized sales tax—combination of PST and GST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81A2CFE-E041-4120-BA8D-43AD280A0CBC}"/>
              </a:ext>
            </a:extLst>
          </p:cNvPr>
          <p:cNvGraphicFramePr/>
          <p:nvPr/>
        </p:nvGraphicFramePr>
        <p:xfrm>
          <a:off x="1828800" y="2133600"/>
          <a:ext cx="7010400" cy="425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0AB3CD2-0BDC-468A-BBDB-1E356F5E518B}"/>
              </a:ext>
            </a:extLst>
          </p:cNvPr>
          <p:cNvSpPr/>
          <p:nvPr/>
        </p:nvSpPr>
        <p:spPr>
          <a:xfrm>
            <a:off x="1828800" y="2819400"/>
            <a:ext cx="22860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A percentage added to the original price of an item</a:t>
            </a:r>
          </a:p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$1.00 item charged 7% sales tax = $1.07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AF708E-7B61-459F-8981-1581C2045521}"/>
              </a:ext>
            </a:extLst>
          </p:cNvPr>
          <p:cNvSpPr/>
          <p:nvPr/>
        </p:nvSpPr>
        <p:spPr>
          <a:xfrm>
            <a:off x="4275138" y="2819400"/>
            <a:ext cx="2286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Anyone who purchases an item charged with sales tax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AE26CB-62FD-45B1-9B35-0A694AA587D3}"/>
              </a:ext>
            </a:extLst>
          </p:cNvPr>
          <p:cNvSpPr/>
          <p:nvPr/>
        </p:nvSpPr>
        <p:spPr>
          <a:xfrm>
            <a:off x="6670675" y="2822575"/>
            <a:ext cx="22447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Expenses of provincial and federal governments</a:t>
            </a:r>
          </a:p>
          <a:p>
            <a:pPr eaLnBrk="1" hangingPunct="1">
              <a:defRPr/>
            </a:pPr>
            <a:endParaRPr lang="en-US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11CAC6E-4AAC-4882-B273-02D5D1680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Excise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FA7BB-16B2-4C3B-B217-935A21F7EB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219200"/>
            <a:ext cx="7239000" cy="91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000" b="1"/>
              <a:t>Excise taxes</a:t>
            </a:r>
            <a:r>
              <a:rPr lang="en-US" altLang="en-US" sz="2000"/>
              <a:t> – taxes collected from the seller or retailer and as such often remain hidden in the price of a produce or service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6BBC3A-0903-495D-AE2F-A23D71B3B295}"/>
              </a:ext>
            </a:extLst>
          </p:cNvPr>
          <p:cNvGraphicFramePr/>
          <p:nvPr/>
        </p:nvGraphicFramePr>
        <p:xfrm>
          <a:off x="1905000" y="2133600"/>
          <a:ext cx="7010400" cy="410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FAE3B68-9EA6-4860-BFD4-6D63B564B5AD}"/>
              </a:ext>
            </a:extLst>
          </p:cNvPr>
          <p:cNvSpPr/>
          <p:nvPr/>
        </p:nvSpPr>
        <p:spPr>
          <a:xfrm>
            <a:off x="1828800" y="2954338"/>
            <a:ext cx="2286000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Purchase of certain items:</a:t>
            </a:r>
          </a:p>
          <a:p>
            <a:pPr marL="640080" lvl="2" indent="-274320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Gas</a:t>
            </a:r>
          </a:p>
          <a:p>
            <a:pPr marL="640080" lvl="2" indent="-274320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Hotel rooms</a:t>
            </a:r>
          </a:p>
          <a:p>
            <a:pPr marL="640080" lvl="2" indent="-274320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Airline tickets</a:t>
            </a:r>
          </a:p>
          <a:p>
            <a:pPr marL="640080" lvl="2" indent="-274320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Cigarettes</a:t>
            </a:r>
          </a:p>
          <a:p>
            <a:pPr marL="640080" lvl="2" indent="-274320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Alcohol</a:t>
            </a:r>
          </a:p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Often included within the price of these items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6A576-7401-419F-883B-16973747D922}"/>
              </a:ext>
            </a:extLst>
          </p:cNvPr>
          <p:cNvSpPr/>
          <p:nvPr/>
        </p:nvSpPr>
        <p:spPr>
          <a:xfrm>
            <a:off x="4252913" y="2990850"/>
            <a:ext cx="2286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Anyone who purchases certain items</a:t>
            </a:r>
          </a:p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Varies by location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1507D1-7A6C-4200-A56F-3711389BB5AD}"/>
              </a:ext>
            </a:extLst>
          </p:cNvPr>
          <p:cNvSpPr/>
          <p:nvPr/>
        </p:nvSpPr>
        <p:spPr>
          <a:xfrm>
            <a:off x="6697663" y="3030538"/>
            <a:ext cx="2293937" cy="1590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7432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Expenses of state and local governments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CAAAE486-85B4-43C8-B387-8D4C700C7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are tax rates determined?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410D43-AD55-4290-B3A9-50F3F2735F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13716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2" name="Picture 2">
            <a:extLst>
              <a:ext uri="{FF2B5EF4-FFF2-40B4-BE49-F238E27FC236}">
                <a16:creationId xmlns:a16="http://schemas.microsoft.com/office/drawing/2014/main" id="{869A80C6-2334-42FA-B97B-DCAB640E1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10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EFA9DC-8F9E-4B76-A5F0-4AD482F32ABF}"/>
              </a:ext>
            </a:extLst>
          </p:cNvPr>
          <p:cNvSpPr/>
          <p:nvPr/>
        </p:nvSpPr>
        <p:spPr>
          <a:xfrm>
            <a:off x="1951038" y="1371600"/>
            <a:ext cx="68421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Determined by public representatives (city councils, provincial and federal governments)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763FE-65EB-4747-99F4-4ED0A7C3232C}"/>
              </a:ext>
            </a:extLst>
          </p:cNvPr>
          <p:cNvSpPr/>
          <p:nvPr/>
        </p:nvSpPr>
        <p:spPr>
          <a:xfrm>
            <a:off x="4105275" y="2911475"/>
            <a:ext cx="23161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j-lt"/>
                <a:cs typeface="+mn-cs"/>
              </a:rPr>
              <a:t>Elected by voters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EB87B8-EA85-4748-B278-09D265E25D51}"/>
              </a:ext>
            </a:extLst>
          </p:cNvPr>
          <p:cNvSpPr/>
          <p:nvPr/>
        </p:nvSpPr>
        <p:spPr>
          <a:xfrm>
            <a:off x="4051300" y="4254500"/>
            <a:ext cx="24701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j-lt"/>
                <a:cs typeface="+mn-cs"/>
              </a:rPr>
              <a:t>Taxpayers = voters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B7A572-3BC1-4913-8CEF-1744A47F943F}"/>
              </a:ext>
            </a:extLst>
          </p:cNvPr>
          <p:cNvSpPr/>
          <p:nvPr/>
        </p:nvSpPr>
        <p:spPr>
          <a:xfrm>
            <a:off x="2149475" y="5368925"/>
            <a:ext cx="6477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j-lt"/>
                <a:cs typeface="+mn-cs"/>
              </a:rPr>
              <a:t>Work as a voting group to elect representatives who will represent the majority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C111E262-7FC7-4F24-BCD0-440835A3C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Taxes and Money Management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063CEBE-FAE0-481F-A8C3-75B522C939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13560" y="685800"/>
          <a:ext cx="7101840" cy="413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39E94D7-9417-4973-940C-7922D668371C}"/>
              </a:ext>
            </a:extLst>
          </p:cNvPr>
          <p:cNvSpPr/>
          <p:nvPr/>
        </p:nvSpPr>
        <p:spPr>
          <a:xfrm>
            <a:off x="2819400" y="4572000"/>
            <a:ext cx="5227638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B4CD4-00EE-41C1-AE70-D94C2DDE8932}"/>
              </a:ext>
            </a:extLst>
          </p:cNvPr>
          <p:cNvSpPr/>
          <p:nvPr/>
        </p:nvSpPr>
        <p:spPr>
          <a:xfrm>
            <a:off x="3551238" y="4724400"/>
            <a:ext cx="444976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/>
              <a:t>Why do you think understanding taxes is an important part of money management?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8E8AAD-ACC8-49FF-ACDB-F617BFE2D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4822825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FE622C-46C4-4F0F-B9AD-5A8C648113D6}"/>
              </a:ext>
            </a:extLst>
          </p:cNvPr>
          <p:cNvSpPr/>
          <p:nvPr/>
        </p:nvSpPr>
        <p:spPr>
          <a:xfrm>
            <a:off x="1749425" y="1933575"/>
            <a:ext cx="348138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latin typeface="+mn-lt"/>
                <a:cs typeface="+mn-cs"/>
              </a:rPr>
              <a:t>Taxes play a role in both earning and spending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EC20B8-0F50-4CD7-B3E5-90AA5502C129}"/>
              </a:ext>
            </a:extLst>
          </p:cNvPr>
          <p:cNvSpPr/>
          <p:nvPr/>
        </p:nvSpPr>
        <p:spPr>
          <a:xfrm>
            <a:off x="5562600" y="1933575"/>
            <a:ext cx="33528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latin typeface="+mn-lt"/>
                <a:cs typeface="+mn-cs"/>
              </a:rPr>
              <a:t>One of the largest expenses for many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4" grpId="0" animBg="1"/>
      <p:bldP spid="5" grpId="0"/>
      <p:bldP spid="3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EEC73118-E2B9-461D-8DE2-E03EEFA9B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969402-F269-4E78-B3F0-DB2B17669E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1447800"/>
          <a:ext cx="7239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F96B775-C042-4702-904F-4AF1061C2FE5}"/>
              </a:ext>
            </a:extLst>
          </p:cNvPr>
          <p:cNvSpPr/>
          <p:nvPr/>
        </p:nvSpPr>
        <p:spPr>
          <a:xfrm>
            <a:off x="2119313" y="1573213"/>
            <a:ext cx="3124200" cy="1981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Without taxes it would be hard to pay for many of the benefits of being a member of a community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FB1BB-CC2D-43AE-8260-A327A8D5BF7B}"/>
              </a:ext>
            </a:extLst>
          </p:cNvPr>
          <p:cNvSpPr/>
          <p:nvPr/>
        </p:nvSpPr>
        <p:spPr>
          <a:xfrm>
            <a:off x="5597525" y="2068513"/>
            <a:ext cx="3048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Taxes are charged in many different forms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F48C30-E981-47C8-8733-27A293EF34CD}"/>
              </a:ext>
            </a:extLst>
          </p:cNvPr>
          <p:cNvSpPr/>
          <p:nvPr/>
        </p:nvSpPr>
        <p:spPr>
          <a:xfrm>
            <a:off x="2133600" y="3811588"/>
            <a:ext cx="31242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The amount of taxes you pay and what you pay those taxes on will vary depending upon where you live and your income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2F99DF-5B05-43D5-ADDB-B6531F3EF6DF}"/>
              </a:ext>
            </a:extLst>
          </p:cNvPr>
          <p:cNvSpPr/>
          <p:nvPr/>
        </p:nvSpPr>
        <p:spPr>
          <a:xfrm>
            <a:off x="5584825" y="4327525"/>
            <a:ext cx="3048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Understanding taxes is an important part of money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F2AADC3-5C33-407E-97EF-F6C66396F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Community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782AE2B-A0D2-43EF-B735-2985F992D498}"/>
              </a:ext>
            </a:extLst>
          </p:cNvPr>
          <p:cNvGraphicFramePr/>
          <p:nvPr/>
        </p:nvGraphicFramePr>
        <p:xfrm>
          <a:off x="1828800" y="1295400"/>
          <a:ext cx="7010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6A084DA-0E96-4F29-B382-B44E0587A21D}"/>
              </a:ext>
            </a:extLst>
          </p:cNvPr>
          <p:cNvSpPr/>
          <p:nvPr/>
        </p:nvSpPr>
        <p:spPr>
          <a:xfrm>
            <a:off x="2209800" y="4575175"/>
            <a:ext cx="1371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  <a:cs typeface="+mn-cs"/>
              </a:rPr>
              <a:t>Canada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947B9-B698-4695-BBCE-943DFD6BDC6F}"/>
              </a:ext>
            </a:extLst>
          </p:cNvPr>
          <p:cNvSpPr/>
          <p:nvPr/>
        </p:nvSpPr>
        <p:spPr>
          <a:xfrm>
            <a:off x="4445000" y="4549775"/>
            <a:ext cx="16017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  <a:cs typeface="+mn-cs"/>
              </a:rPr>
              <a:t>Manitoba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43934D-0301-4B4C-9200-04A82659E5E3}"/>
              </a:ext>
            </a:extLst>
          </p:cNvPr>
          <p:cNvSpPr/>
          <p:nvPr/>
        </p:nvSpPr>
        <p:spPr>
          <a:xfrm>
            <a:off x="7062788" y="4540250"/>
            <a:ext cx="158115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  <a:cs typeface="+mn-cs"/>
              </a:rPr>
              <a:t>Winnipeg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8C6930-BB17-4287-9D50-09065E9FD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1750"/>
            <a:ext cx="66294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are benefits of being a part of these communities?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5104F2C-44DE-424A-946B-3DFEA67801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1219200"/>
          <a:ext cx="7239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2">
            <a:extLst>
              <a:ext uri="{FF2B5EF4-FFF2-40B4-BE49-F238E27FC236}">
                <a16:creationId xmlns:a16="http://schemas.microsoft.com/office/drawing/2014/main" id="{FF34B62D-4D53-4742-8D47-11CEE1994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10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0F45AF-82E5-4051-908E-CF70A3782329}"/>
              </a:ext>
            </a:extLst>
          </p:cNvPr>
          <p:cNvSpPr/>
          <p:nvPr/>
        </p:nvSpPr>
        <p:spPr>
          <a:xfrm>
            <a:off x="2127250" y="2590800"/>
            <a:ext cx="936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Roads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C737EB-96DA-4C8F-BE34-C7B6602298B4}"/>
              </a:ext>
            </a:extLst>
          </p:cNvPr>
          <p:cNvSpPr/>
          <p:nvPr/>
        </p:nvSpPr>
        <p:spPr>
          <a:xfrm>
            <a:off x="3830638" y="2603500"/>
            <a:ext cx="12477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Libraries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956709-24DB-429A-899E-6DE70BDB0E72}"/>
              </a:ext>
            </a:extLst>
          </p:cNvPr>
          <p:cNvSpPr/>
          <p:nvPr/>
        </p:nvSpPr>
        <p:spPr>
          <a:xfrm>
            <a:off x="5600700" y="1995488"/>
            <a:ext cx="14255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Military for national security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72471-80C8-475A-BD67-F6E4B8B21448}"/>
              </a:ext>
            </a:extLst>
          </p:cNvPr>
          <p:cNvSpPr/>
          <p:nvPr/>
        </p:nvSpPr>
        <p:spPr>
          <a:xfrm>
            <a:off x="2667000" y="4098925"/>
            <a:ext cx="17176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Public schools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542036-4FBB-45DB-8D44-64F9227B6155}"/>
              </a:ext>
            </a:extLst>
          </p:cNvPr>
          <p:cNvSpPr/>
          <p:nvPr/>
        </p:nvSpPr>
        <p:spPr>
          <a:xfrm>
            <a:off x="4425950" y="3887788"/>
            <a:ext cx="18859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Police and fire departments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2B71FB-5BD8-4237-B794-757B2436E270}"/>
              </a:ext>
            </a:extLst>
          </p:cNvPr>
          <p:cNvSpPr/>
          <p:nvPr/>
        </p:nvSpPr>
        <p:spPr>
          <a:xfrm>
            <a:off x="6310313" y="4071938"/>
            <a:ext cx="19335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Recreation (parks, trails)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40482-CD94-479A-8095-B847317A8A04}"/>
              </a:ext>
            </a:extLst>
          </p:cNvPr>
          <p:cNvSpPr/>
          <p:nvPr/>
        </p:nvSpPr>
        <p:spPr>
          <a:xfrm>
            <a:off x="7932738" y="2525713"/>
            <a:ext cx="3984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latin typeface="+mn-lt"/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2E20E42-71DE-420D-9052-16C4DB8C5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“You are better off being in a community than by yourself”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46B16C3-0C2E-4F82-8D79-A48315CE065A}"/>
              </a:ext>
            </a:extLst>
          </p:cNvPr>
          <p:cNvGraphicFramePr/>
          <p:nvPr/>
        </p:nvGraphicFramePr>
        <p:xfrm>
          <a:off x="1981200" y="2133600"/>
          <a:ext cx="6781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797541D-778C-4966-83E8-96141EA006FF}"/>
              </a:ext>
            </a:extLst>
          </p:cNvPr>
          <p:cNvSpPr/>
          <p:nvPr/>
        </p:nvSpPr>
        <p:spPr>
          <a:xfrm>
            <a:off x="3984625" y="2293938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  <a:cs typeface="+mn-cs"/>
              </a:rPr>
              <a:t>As a community member you receive many benefits you could not pay for individually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87B9C7-9EF5-4CA5-A8A7-AD230025F9F3}"/>
              </a:ext>
            </a:extLst>
          </p:cNvPr>
          <p:cNvSpPr/>
          <p:nvPr/>
        </p:nvSpPr>
        <p:spPr>
          <a:xfrm>
            <a:off x="4008438" y="3978275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  <a:cs typeface="+mn-cs"/>
              </a:rPr>
              <a:t>Taxes are a way members of a community provide for one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A889D42-095F-42F7-A4AB-3AC552735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 you benefit from taxes?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F941-35CD-415E-A7D1-5E8F7CCDF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>
                <a:ea typeface="+mn-ea"/>
              </a:rPr>
              <a:t>Make a list of things you use or benefit from that were funded, at least in part, by taxes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>
                <a:ea typeface="+mn-ea"/>
              </a:rPr>
              <a:t>How do these items contribute to your well-being?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>
                <a:ea typeface="+mn-ea"/>
              </a:rPr>
              <a:t>What would you do                                  if you didn’t have                               these items?</a:t>
            </a: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E1DF7003-CF43-4DFC-9592-A85D38309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3E8AC5E1-61CB-4ADC-8FC4-61713EDE2503}"/>
              </a:ext>
            </a:extLst>
          </p:cNvPr>
          <p:cNvGraphicFramePr>
            <a:graphicFrameLocks/>
          </p:cNvGraphicFramePr>
          <p:nvPr/>
        </p:nvGraphicFramePr>
        <p:xfrm>
          <a:off x="4933296" y="2895600"/>
          <a:ext cx="5353704" cy="3769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699F4C77-AD43-44A3-9E16-BBF5B284ED8A}"/>
              </a:ext>
            </a:extLst>
          </p:cNvPr>
          <p:cNvGrpSpPr>
            <a:grpSpLocks/>
          </p:cNvGrpSpPr>
          <p:nvPr/>
        </p:nvGrpSpPr>
        <p:grpSpPr bwMode="auto">
          <a:xfrm>
            <a:off x="6524625" y="4043363"/>
            <a:ext cx="2362200" cy="1935162"/>
            <a:chOff x="609600" y="2714655"/>
            <a:chExt cx="2362200" cy="19365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87699E-51C8-4B8E-BFFC-F97061940F70}"/>
                </a:ext>
              </a:extLst>
            </p:cNvPr>
            <p:cNvSpPr txBox="1"/>
            <p:nvPr/>
          </p:nvSpPr>
          <p:spPr>
            <a:xfrm>
              <a:off x="1330325" y="2714655"/>
              <a:ext cx="819150" cy="308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Physical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6A7BC1-0161-4040-954F-C052D72CBD5B}"/>
                </a:ext>
              </a:extLst>
            </p:cNvPr>
            <p:cNvSpPr txBox="1"/>
            <p:nvPr/>
          </p:nvSpPr>
          <p:spPr>
            <a:xfrm>
              <a:off x="1806575" y="3300854"/>
              <a:ext cx="1165225" cy="308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Intellectual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9F160C-FD04-49DB-8F34-91FAAC39819E}"/>
                </a:ext>
              </a:extLst>
            </p:cNvPr>
            <p:cNvSpPr txBox="1"/>
            <p:nvPr/>
          </p:nvSpPr>
          <p:spPr>
            <a:xfrm>
              <a:off x="914400" y="4342986"/>
              <a:ext cx="1025525" cy="308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Emotional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844A32-B00D-4D5B-BD7F-274D608A6E03}"/>
                </a:ext>
              </a:extLst>
            </p:cNvPr>
            <p:cNvSpPr txBox="1"/>
            <p:nvPr/>
          </p:nvSpPr>
          <p:spPr>
            <a:xfrm>
              <a:off x="2060575" y="4220663"/>
              <a:ext cx="687388" cy="308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Social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C4BE54-8E14-4CCF-92F1-DF5C58A66D1D}"/>
                </a:ext>
              </a:extLst>
            </p:cNvPr>
            <p:cNvSpPr txBox="1"/>
            <p:nvPr/>
          </p:nvSpPr>
          <p:spPr>
            <a:xfrm>
              <a:off x="609600" y="3273848"/>
              <a:ext cx="952500" cy="308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Financial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3CDABCD-BBCC-4BB6-BFF3-CFBB3C82B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 taxpayers pay taxes?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D3C64A1D-1BFB-4E4C-A8D9-16D3D0724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304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58CD8E8-3071-4BA6-93FB-F125CEB5FB3C}"/>
              </a:ext>
            </a:extLst>
          </p:cNvPr>
          <p:cNvGraphicFramePr/>
          <p:nvPr/>
        </p:nvGraphicFramePr>
        <p:xfrm>
          <a:off x="609600" y="228600"/>
          <a:ext cx="9372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7533985-5906-4CAE-A0BF-A664834903C7}"/>
              </a:ext>
            </a:extLst>
          </p:cNvPr>
          <p:cNvSpPr txBox="1"/>
          <p:nvPr/>
        </p:nvSpPr>
        <p:spPr>
          <a:xfrm>
            <a:off x="4572000" y="1828800"/>
            <a:ext cx="152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Income Tax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3D6F2-F2DD-4AEF-B57F-BF327F46AF44}"/>
              </a:ext>
            </a:extLst>
          </p:cNvPr>
          <p:cNvSpPr txBox="1"/>
          <p:nvPr/>
        </p:nvSpPr>
        <p:spPr>
          <a:xfrm>
            <a:off x="6019800" y="2903538"/>
            <a:ext cx="152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Payroll </a:t>
            </a:r>
          </a:p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Tax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8F56A5-FA33-4596-9F7B-34413C379511}"/>
              </a:ext>
            </a:extLst>
          </p:cNvPr>
          <p:cNvSpPr txBox="1"/>
          <p:nvPr/>
        </p:nvSpPr>
        <p:spPr>
          <a:xfrm>
            <a:off x="5562600" y="4672013"/>
            <a:ext cx="152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Property Tax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C6953-D849-4278-A4B1-2D8D7AA1CD6D}"/>
              </a:ext>
            </a:extLst>
          </p:cNvPr>
          <p:cNvSpPr txBox="1"/>
          <p:nvPr/>
        </p:nvSpPr>
        <p:spPr>
          <a:xfrm>
            <a:off x="3657600" y="4672013"/>
            <a:ext cx="152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Sales </a:t>
            </a:r>
          </a:p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Tax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4C0F33-977A-4451-B7AC-B3795298906C}"/>
              </a:ext>
            </a:extLst>
          </p:cNvPr>
          <p:cNvSpPr txBox="1"/>
          <p:nvPr/>
        </p:nvSpPr>
        <p:spPr>
          <a:xfrm>
            <a:off x="3101975" y="2909888"/>
            <a:ext cx="152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Excise </a:t>
            </a:r>
          </a:p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7A0E3AE-FD3A-44E3-BA2F-78D784D70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Income tax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6C89BB-57A4-4554-B5A7-5D6993FEEF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11430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C4830E-7049-45B2-9A1E-1CAC0E358D5B}"/>
              </a:ext>
            </a:extLst>
          </p:cNvPr>
          <p:cNvSpPr/>
          <p:nvPr/>
        </p:nvSpPr>
        <p:spPr>
          <a:xfrm>
            <a:off x="3768725" y="1219200"/>
            <a:ext cx="2438400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+mn-lt"/>
                <a:cs typeface="+mn-cs"/>
              </a:rPr>
              <a:t>Income tax - </a:t>
            </a:r>
            <a:r>
              <a:rPr lang="en-US" dirty="0">
                <a:latin typeface="+mn-lt"/>
                <a:cs typeface="+mn-cs"/>
              </a:rPr>
              <a:t>tax on earned and unearned income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02F569-3981-4DCC-A1DB-23B0C39F86BD}"/>
              </a:ext>
            </a:extLst>
          </p:cNvPr>
          <p:cNvSpPr/>
          <p:nvPr/>
        </p:nvSpPr>
        <p:spPr>
          <a:xfrm>
            <a:off x="2133600" y="2998788"/>
            <a:ext cx="26590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+mn-lt"/>
                <a:cs typeface="+mn-cs"/>
              </a:rPr>
              <a:t>Earned income</a:t>
            </a:r>
            <a:r>
              <a:rPr lang="en-US" dirty="0">
                <a:latin typeface="+mn-lt"/>
                <a:cs typeface="+mn-cs"/>
              </a:rPr>
              <a:t> -money earned from working for pay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79DC8-12BC-437F-ADCA-4AAE6B092DD8}"/>
              </a:ext>
            </a:extLst>
          </p:cNvPr>
          <p:cNvSpPr/>
          <p:nvPr/>
        </p:nvSpPr>
        <p:spPr>
          <a:xfrm>
            <a:off x="5135563" y="2813050"/>
            <a:ext cx="29559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+mn-lt"/>
                <a:cs typeface="+mn-cs"/>
              </a:rPr>
              <a:t>Unearned income </a:t>
            </a:r>
            <a:r>
              <a:rPr lang="en-US" dirty="0">
                <a:latin typeface="+mn-lt"/>
                <a:cs typeface="+mn-cs"/>
              </a:rPr>
              <a:t>- income received from sources other than employment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F29E61-05CD-4AEB-979C-3F8A17D2F1B0}"/>
              </a:ext>
            </a:extLst>
          </p:cNvPr>
          <p:cNvSpPr/>
          <p:nvPr/>
        </p:nvSpPr>
        <p:spPr>
          <a:xfrm>
            <a:off x="2790825" y="4792663"/>
            <a:ext cx="2717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Example: Wages and salaries earned from employment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3E008D-8C52-45B7-96C2-01250C505615}"/>
              </a:ext>
            </a:extLst>
          </p:cNvPr>
          <p:cNvSpPr/>
          <p:nvPr/>
        </p:nvSpPr>
        <p:spPr>
          <a:xfrm>
            <a:off x="5916613" y="4803775"/>
            <a:ext cx="2743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Example: Interest earned from a savings account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E189E54-C67B-44D4-8508-D6970BBA6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Components of income tax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7345F2-99D3-4FA3-93CA-9264D23D99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1447800"/>
          <a:ext cx="7239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D91722A-37BC-402B-BA4C-F551DC8F8334}"/>
              </a:ext>
            </a:extLst>
          </p:cNvPr>
          <p:cNvSpPr/>
          <p:nvPr/>
        </p:nvSpPr>
        <p:spPr>
          <a:xfrm>
            <a:off x="2576513" y="1600200"/>
            <a:ext cx="16002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  <a:cs typeface="+mn-cs"/>
              </a:rPr>
              <a:t>Federal income tax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94F58D-0DB1-4399-8A4A-16D8E33FA014}"/>
              </a:ext>
            </a:extLst>
          </p:cNvPr>
          <p:cNvSpPr/>
          <p:nvPr/>
        </p:nvSpPr>
        <p:spPr>
          <a:xfrm>
            <a:off x="2643188" y="4657725"/>
            <a:ext cx="14668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+mn-cs"/>
              </a:rPr>
              <a:t>Provincial income tax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E0261-8039-4D0E-940B-494A30E1E6F7}"/>
              </a:ext>
            </a:extLst>
          </p:cNvPr>
          <p:cNvSpPr/>
          <p:nvPr/>
        </p:nvSpPr>
        <p:spPr>
          <a:xfrm>
            <a:off x="5867400" y="3460750"/>
            <a:ext cx="17875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  <a:cs typeface="+mn-cs"/>
              </a:rPr>
              <a:t>Income 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Business accounting design template">
  <a:themeElements>
    <a:clrScheme name="The Basics of Taxes">
      <a:dk1>
        <a:srgbClr val="000000"/>
      </a:dk1>
      <a:lt1>
        <a:srgbClr val="EFEFE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BEBE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accounting design template</Template>
  <TotalTime>1754</TotalTime>
  <Words>940</Words>
  <Application>Microsoft Office PowerPoint</Application>
  <PresentationFormat>On-screen Show (4:3)</PresentationFormat>
  <Paragraphs>170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Business accounting design template</vt:lpstr>
      <vt:lpstr>The Basics of Taxes</vt:lpstr>
      <vt:lpstr>What are taxes?</vt:lpstr>
      <vt:lpstr>Community</vt:lpstr>
      <vt:lpstr>What are benefits of being a part of these communities?</vt:lpstr>
      <vt:lpstr>“You are better off being in a community than by yourself”</vt:lpstr>
      <vt:lpstr>How do you benefit from taxes?</vt:lpstr>
      <vt:lpstr>How do taxpayers pay taxes?</vt:lpstr>
      <vt:lpstr>Income tax</vt:lpstr>
      <vt:lpstr>Components of income tax</vt:lpstr>
      <vt:lpstr>Federal Income Tax</vt:lpstr>
      <vt:lpstr>PowerPoint Presentation</vt:lpstr>
      <vt:lpstr>Provincial Income Tax </vt:lpstr>
      <vt:lpstr>Payroll Tax</vt:lpstr>
      <vt:lpstr>What is Canada Pension Plan?</vt:lpstr>
      <vt:lpstr>What is Employment Insurancee?</vt:lpstr>
      <vt:lpstr>Employers also pay Social Security and Medicare</vt:lpstr>
      <vt:lpstr>What is the difference between income tax and payroll tax?</vt:lpstr>
      <vt:lpstr>Property Tax</vt:lpstr>
      <vt:lpstr>PowerPoint Presentation</vt:lpstr>
      <vt:lpstr>Sales Tax—GST, PST, HST</vt:lpstr>
      <vt:lpstr>Excise Tax</vt:lpstr>
      <vt:lpstr>How are tax rates determined?</vt:lpstr>
      <vt:lpstr>Taxes and Money Management</vt:lpstr>
      <vt:lpstr>Summary</vt:lpstr>
    </vt:vector>
  </TitlesOfParts>
  <Company>PresentationPro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Lindy</dc:creator>
  <cp:lastModifiedBy>Sharon McRae</cp:lastModifiedBy>
  <cp:revision>85</cp:revision>
  <cp:lastPrinted>2012-03-30T16:59:28Z</cp:lastPrinted>
  <dcterms:created xsi:type="dcterms:W3CDTF">2010-05-27T15:13:27Z</dcterms:created>
  <dcterms:modified xsi:type="dcterms:W3CDTF">2021-11-14T04:11:12Z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TC102862071033</vt:lpwstr>
  </property>
</Properties>
</file>